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1.xml" ContentType="application/vnd.openxmlformats-officedocument.themeOverr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50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14" r:id="rId2"/>
    <p:sldId id="268" r:id="rId3"/>
    <p:sldId id="286" r:id="rId4"/>
    <p:sldId id="298" r:id="rId5"/>
    <p:sldId id="269" r:id="rId6"/>
    <p:sldId id="315" r:id="rId7"/>
    <p:sldId id="305" r:id="rId8"/>
    <p:sldId id="306" r:id="rId9"/>
    <p:sldId id="295" r:id="rId10"/>
    <p:sldId id="296" r:id="rId11"/>
    <p:sldId id="321" r:id="rId12"/>
    <p:sldId id="257" r:id="rId13"/>
    <p:sldId id="310" r:id="rId14"/>
    <p:sldId id="260" r:id="rId15"/>
    <p:sldId id="312" r:id="rId16"/>
    <p:sldId id="313" r:id="rId17"/>
    <p:sldId id="311" r:id="rId18"/>
    <p:sldId id="263" r:id="rId19"/>
    <p:sldId id="309" r:id="rId20"/>
    <p:sldId id="323" r:id="rId21"/>
    <p:sldId id="316" r:id="rId22"/>
    <p:sldId id="31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4" autoAdjust="0"/>
    <p:restoredTop sz="94660"/>
  </p:normalViewPr>
  <p:slideViewPr>
    <p:cSldViewPr snapToGrid="0">
      <p:cViewPr varScale="1">
        <p:scale>
          <a:sx n="69" d="100"/>
          <a:sy n="69" d="100"/>
        </p:scale>
        <p:origin x="82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jpg"/></Relationships>
</file>

<file path=ppt/diagrams/_rels/data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image" Target="../media/image140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C4E0E4-6B96-41F3-A12B-119F6071B4E8}" type="doc">
      <dgm:prSet loTypeId="urn:microsoft.com/office/officeart/2005/8/layout/pList2" loCatId="list" qsTypeId="urn:microsoft.com/office/officeart/2005/8/quickstyle/simple1" qsCatId="simple" csTypeId="urn:microsoft.com/office/officeart/2005/8/colors/colorful1" csCatId="colorful" phldr="1"/>
      <dgm:spPr/>
    </dgm:pt>
    <dgm:pt modelId="{E2201365-BA30-4097-AF3A-ECA4E494CED9}">
      <dgm:prSet phldrT="[Text]"/>
      <dgm:spPr/>
      <dgm:t>
        <a:bodyPr/>
        <a:lstStyle/>
        <a:p>
          <a:r>
            <a:rPr lang="en-US" dirty="0"/>
            <a:t>1963</a:t>
          </a:r>
        </a:p>
        <a:p>
          <a:r>
            <a:rPr lang="en-US" b="1" u="sng"/>
            <a:t>Rancho robotic arm</a:t>
          </a:r>
          <a:endParaRPr lang="en-US" dirty="0"/>
        </a:p>
      </dgm:t>
    </dgm:pt>
    <dgm:pt modelId="{6D761FC2-E503-4DDD-B459-22439919CDE4}" type="parTrans" cxnId="{8352E172-D970-4145-98EA-C7E3A5665D0A}">
      <dgm:prSet/>
      <dgm:spPr/>
      <dgm:t>
        <a:bodyPr/>
        <a:lstStyle/>
        <a:p>
          <a:endParaRPr lang="en-US"/>
        </a:p>
      </dgm:t>
    </dgm:pt>
    <dgm:pt modelId="{D1A25953-B661-4DB5-8490-E7BA1F46D0B6}" type="sibTrans" cxnId="{8352E172-D970-4145-98EA-C7E3A5665D0A}">
      <dgm:prSet/>
      <dgm:spPr/>
      <dgm:t>
        <a:bodyPr/>
        <a:lstStyle/>
        <a:p>
          <a:endParaRPr lang="en-US"/>
        </a:p>
      </dgm:t>
    </dgm:pt>
    <dgm:pt modelId="{9BE26893-611B-455A-B006-17EFD19B0DBB}">
      <dgm:prSet phldrT="[Text]"/>
      <dgm:spPr/>
      <dgm:t>
        <a:bodyPr/>
        <a:lstStyle/>
        <a:p>
          <a:r>
            <a:rPr lang="en-US" dirty="0"/>
            <a:t> 1954                Mr. </a:t>
          </a:r>
          <a:r>
            <a:rPr lang="en-US" dirty="0" err="1"/>
            <a:t>Devol</a:t>
          </a:r>
          <a:r>
            <a:rPr lang="en-US" dirty="0"/>
            <a:t> built on his own work in electrical engineering and machine controls to design a mechanical arm </a:t>
          </a:r>
        </a:p>
      </dgm:t>
    </dgm:pt>
    <dgm:pt modelId="{3FACAE35-11F3-4969-B585-739060884B7A}" type="parTrans" cxnId="{C9CCE307-689A-42BC-85ED-F2D2183F7D0E}">
      <dgm:prSet/>
      <dgm:spPr/>
      <dgm:t>
        <a:bodyPr/>
        <a:lstStyle/>
        <a:p>
          <a:endParaRPr lang="en-US"/>
        </a:p>
      </dgm:t>
    </dgm:pt>
    <dgm:pt modelId="{56DF00A8-AD39-4300-97D0-1DD8F508ABBA}" type="sibTrans" cxnId="{C9CCE307-689A-42BC-85ED-F2D2183F7D0E}">
      <dgm:prSet/>
      <dgm:spPr/>
      <dgm:t>
        <a:bodyPr/>
        <a:lstStyle/>
        <a:p>
          <a:endParaRPr lang="en-US"/>
        </a:p>
      </dgm:t>
    </dgm:pt>
    <dgm:pt modelId="{3EEAD7CE-0D4C-447B-834E-53DC3F9F0E2B}" type="pres">
      <dgm:prSet presAssocID="{62C4E0E4-6B96-41F3-A12B-119F6071B4E8}" presName="Name0" presStyleCnt="0">
        <dgm:presLayoutVars>
          <dgm:dir/>
          <dgm:resizeHandles val="exact"/>
        </dgm:presLayoutVars>
      </dgm:prSet>
      <dgm:spPr/>
    </dgm:pt>
    <dgm:pt modelId="{9A89B4E0-82A2-4370-9468-93F8919F09C6}" type="pres">
      <dgm:prSet presAssocID="{62C4E0E4-6B96-41F3-A12B-119F6071B4E8}" presName="bkgdShp" presStyleLbl="alignAccFollowNode1" presStyleIdx="0" presStyleCnt="1" custScaleY="51418"/>
      <dgm:spPr/>
    </dgm:pt>
    <dgm:pt modelId="{BCD5B992-DFFF-4434-AF77-4A2A40A5D58E}" type="pres">
      <dgm:prSet presAssocID="{62C4E0E4-6B96-41F3-A12B-119F6071B4E8}" presName="linComp" presStyleCnt="0"/>
      <dgm:spPr/>
    </dgm:pt>
    <dgm:pt modelId="{48D827F4-E3FB-4D27-8C81-0F6A17E75738}" type="pres">
      <dgm:prSet presAssocID="{9BE26893-611B-455A-B006-17EFD19B0DBB}" presName="compNode" presStyleCnt="0"/>
      <dgm:spPr/>
    </dgm:pt>
    <dgm:pt modelId="{2DC990A9-A46C-4219-8248-61CD44E66C63}" type="pres">
      <dgm:prSet presAssocID="{9BE26893-611B-455A-B006-17EFD19B0DBB}" presName="node" presStyleLbl="node1" presStyleIdx="0" presStyleCnt="2">
        <dgm:presLayoutVars>
          <dgm:bulletEnabled val="1"/>
        </dgm:presLayoutVars>
      </dgm:prSet>
      <dgm:spPr/>
    </dgm:pt>
    <dgm:pt modelId="{25E92B40-12DC-436E-9EB4-0F25711991BF}" type="pres">
      <dgm:prSet presAssocID="{9BE26893-611B-455A-B006-17EFD19B0DBB}" presName="invisiNode" presStyleLbl="node1" presStyleIdx="0" presStyleCnt="2"/>
      <dgm:spPr/>
    </dgm:pt>
    <dgm:pt modelId="{7DCFC025-5971-4AB0-9A46-E899E3EF1FB4}" type="pres">
      <dgm:prSet presAssocID="{9BE26893-611B-455A-B006-17EFD19B0DBB}" presName="imagNode" presStyleLbl="fgImgPlace1" presStyleIdx="0" presStyleCnt="2" custScaleX="136239" custScaleY="130406" custLinFactNeighborX="-2789" custLinFactNeighborY="345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4B8A5EBD-A955-438C-8C90-A4770248C84F}" type="pres">
      <dgm:prSet presAssocID="{56DF00A8-AD39-4300-97D0-1DD8F508ABBA}" presName="sibTrans" presStyleLbl="sibTrans2D1" presStyleIdx="0" presStyleCnt="0"/>
      <dgm:spPr/>
    </dgm:pt>
    <dgm:pt modelId="{2B014634-3F24-48B5-8A79-6C883DCC2C1C}" type="pres">
      <dgm:prSet presAssocID="{E2201365-BA30-4097-AF3A-ECA4E494CED9}" presName="compNode" presStyleCnt="0"/>
      <dgm:spPr/>
    </dgm:pt>
    <dgm:pt modelId="{7DC8D708-C3E3-4E59-903D-B4F2A9FA612D}" type="pres">
      <dgm:prSet presAssocID="{E2201365-BA30-4097-AF3A-ECA4E494CED9}" presName="node" presStyleLbl="node1" presStyleIdx="1" presStyleCnt="2" custLinFactNeighborY="2022">
        <dgm:presLayoutVars>
          <dgm:bulletEnabled val="1"/>
        </dgm:presLayoutVars>
      </dgm:prSet>
      <dgm:spPr/>
    </dgm:pt>
    <dgm:pt modelId="{A7498B3A-823C-443A-B888-B614E2CC8CDE}" type="pres">
      <dgm:prSet presAssocID="{E2201365-BA30-4097-AF3A-ECA4E494CED9}" presName="invisiNode" presStyleLbl="node1" presStyleIdx="1" presStyleCnt="2"/>
      <dgm:spPr/>
    </dgm:pt>
    <dgm:pt modelId="{1B881884-06C1-4857-A64B-B426E000B0C4}" type="pres">
      <dgm:prSet presAssocID="{E2201365-BA30-4097-AF3A-ECA4E494CED9}" presName="imagNode" presStyleLbl="fgImgPlace1" presStyleIdx="1" presStyleCnt="2" custScaleX="119418" custScaleY="123999" custLinFactNeighborX="604" custLinFactNeighborY="3287"/>
      <dgm:spPr>
        <a:blipFill rotWithShape="1">
          <a:blip xmlns:r="http://schemas.openxmlformats.org/officeDocument/2006/relationships" r:embed="rId2"/>
          <a:srcRect/>
          <a:stretch>
            <a:fillRect l="-2000" r="-2000"/>
          </a:stretch>
        </a:blipFill>
      </dgm:spPr>
    </dgm:pt>
  </dgm:ptLst>
  <dgm:cxnLst>
    <dgm:cxn modelId="{C9CCE307-689A-42BC-85ED-F2D2183F7D0E}" srcId="{62C4E0E4-6B96-41F3-A12B-119F6071B4E8}" destId="{9BE26893-611B-455A-B006-17EFD19B0DBB}" srcOrd="0" destOrd="0" parTransId="{3FACAE35-11F3-4969-B585-739060884B7A}" sibTransId="{56DF00A8-AD39-4300-97D0-1DD8F508ABBA}"/>
    <dgm:cxn modelId="{E506EE3E-210C-426D-9F0E-502248C6CCCD}" type="presOf" srcId="{62C4E0E4-6B96-41F3-A12B-119F6071B4E8}" destId="{3EEAD7CE-0D4C-447B-834E-53DC3F9F0E2B}" srcOrd="0" destOrd="0" presId="urn:microsoft.com/office/officeart/2005/8/layout/pList2"/>
    <dgm:cxn modelId="{8A9FE052-DF63-41C7-83D3-726DF3BAC96F}" type="presOf" srcId="{E2201365-BA30-4097-AF3A-ECA4E494CED9}" destId="{7DC8D708-C3E3-4E59-903D-B4F2A9FA612D}" srcOrd="0" destOrd="0" presId="urn:microsoft.com/office/officeart/2005/8/layout/pList2"/>
    <dgm:cxn modelId="{8352E172-D970-4145-98EA-C7E3A5665D0A}" srcId="{62C4E0E4-6B96-41F3-A12B-119F6071B4E8}" destId="{E2201365-BA30-4097-AF3A-ECA4E494CED9}" srcOrd="1" destOrd="0" parTransId="{6D761FC2-E503-4DDD-B459-22439919CDE4}" sibTransId="{D1A25953-B661-4DB5-8490-E7BA1F46D0B6}"/>
    <dgm:cxn modelId="{06584C57-499D-49ED-AC0C-6EFE063299B1}" type="presOf" srcId="{9BE26893-611B-455A-B006-17EFD19B0DBB}" destId="{2DC990A9-A46C-4219-8248-61CD44E66C63}" srcOrd="0" destOrd="0" presId="urn:microsoft.com/office/officeart/2005/8/layout/pList2"/>
    <dgm:cxn modelId="{520B20E6-2383-4C00-8A57-EDBB5371C551}" type="presOf" srcId="{56DF00A8-AD39-4300-97D0-1DD8F508ABBA}" destId="{4B8A5EBD-A955-438C-8C90-A4770248C84F}" srcOrd="0" destOrd="0" presId="urn:microsoft.com/office/officeart/2005/8/layout/pList2"/>
    <dgm:cxn modelId="{19894B2E-251D-4216-B920-A29D697CE6FC}" type="presParOf" srcId="{3EEAD7CE-0D4C-447B-834E-53DC3F9F0E2B}" destId="{9A89B4E0-82A2-4370-9468-93F8919F09C6}" srcOrd="0" destOrd="0" presId="urn:microsoft.com/office/officeart/2005/8/layout/pList2"/>
    <dgm:cxn modelId="{2734710B-176F-425C-BE49-8AA9DD97EB79}" type="presParOf" srcId="{3EEAD7CE-0D4C-447B-834E-53DC3F9F0E2B}" destId="{BCD5B992-DFFF-4434-AF77-4A2A40A5D58E}" srcOrd="1" destOrd="0" presId="urn:microsoft.com/office/officeart/2005/8/layout/pList2"/>
    <dgm:cxn modelId="{E4A04227-FA9F-43A1-9D11-7756094725DC}" type="presParOf" srcId="{BCD5B992-DFFF-4434-AF77-4A2A40A5D58E}" destId="{48D827F4-E3FB-4D27-8C81-0F6A17E75738}" srcOrd="0" destOrd="0" presId="urn:microsoft.com/office/officeart/2005/8/layout/pList2"/>
    <dgm:cxn modelId="{C9C223B9-7817-4339-8D40-321A2AEA1995}" type="presParOf" srcId="{48D827F4-E3FB-4D27-8C81-0F6A17E75738}" destId="{2DC990A9-A46C-4219-8248-61CD44E66C63}" srcOrd="0" destOrd="0" presId="urn:microsoft.com/office/officeart/2005/8/layout/pList2"/>
    <dgm:cxn modelId="{1892334B-D2FE-4418-9C19-EB45FBD7CA4A}" type="presParOf" srcId="{48D827F4-E3FB-4D27-8C81-0F6A17E75738}" destId="{25E92B40-12DC-436E-9EB4-0F25711991BF}" srcOrd="1" destOrd="0" presId="urn:microsoft.com/office/officeart/2005/8/layout/pList2"/>
    <dgm:cxn modelId="{574300C7-0B46-4D0D-9290-D8D1D8314548}" type="presParOf" srcId="{48D827F4-E3FB-4D27-8C81-0F6A17E75738}" destId="{7DCFC025-5971-4AB0-9A46-E899E3EF1FB4}" srcOrd="2" destOrd="0" presId="urn:microsoft.com/office/officeart/2005/8/layout/pList2"/>
    <dgm:cxn modelId="{8ED5DC19-2D19-4BF6-9B29-6F62EAAD163E}" type="presParOf" srcId="{BCD5B992-DFFF-4434-AF77-4A2A40A5D58E}" destId="{4B8A5EBD-A955-438C-8C90-A4770248C84F}" srcOrd="1" destOrd="0" presId="urn:microsoft.com/office/officeart/2005/8/layout/pList2"/>
    <dgm:cxn modelId="{D4E5751A-3F21-4BEE-AC74-381EC6A1308F}" type="presParOf" srcId="{BCD5B992-DFFF-4434-AF77-4A2A40A5D58E}" destId="{2B014634-3F24-48B5-8A79-6C883DCC2C1C}" srcOrd="2" destOrd="0" presId="urn:microsoft.com/office/officeart/2005/8/layout/pList2"/>
    <dgm:cxn modelId="{41E409A6-BFE2-4DCE-BF53-7E4EEA69AE8C}" type="presParOf" srcId="{2B014634-3F24-48B5-8A79-6C883DCC2C1C}" destId="{7DC8D708-C3E3-4E59-903D-B4F2A9FA612D}" srcOrd="0" destOrd="0" presId="urn:microsoft.com/office/officeart/2005/8/layout/pList2"/>
    <dgm:cxn modelId="{2FA9868F-A605-4847-BA76-20B6DA23C5C5}" type="presParOf" srcId="{2B014634-3F24-48B5-8A79-6C883DCC2C1C}" destId="{A7498B3A-823C-443A-B888-B614E2CC8CDE}" srcOrd="1" destOrd="0" presId="urn:microsoft.com/office/officeart/2005/8/layout/pList2"/>
    <dgm:cxn modelId="{202C23BF-0158-431E-8263-EF556E0425D8}" type="presParOf" srcId="{2B014634-3F24-48B5-8A79-6C883DCC2C1C}" destId="{1B881884-06C1-4857-A64B-B426E000B0C4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D44F56-4B7E-43EA-89DE-67921A21B937}" type="doc">
      <dgm:prSet loTypeId="urn:microsoft.com/office/officeart/2011/layout/RadialPictureList" loCatId="officeonlin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3C6B1F62-FC6C-41A5-A47C-794AD750FBD2}" type="pres">
      <dgm:prSet presAssocID="{8AD44F56-4B7E-43EA-89DE-67921A21B937}" presName="Name0" presStyleCnt="0">
        <dgm:presLayoutVars>
          <dgm:chMax val="1"/>
          <dgm:chPref val="1"/>
          <dgm:dir/>
          <dgm:resizeHandles/>
        </dgm:presLayoutVars>
      </dgm:prSet>
      <dgm:spPr/>
    </dgm:pt>
  </dgm:ptLst>
  <dgm:cxnLst>
    <dgm:cxn modelId="{ECB83E85-2AB9-45DC-A67D-CD3CB562D4D2}" type="presOf" srcId="{8AD44F56-4B7E-43EA-89DE-67921A21B937}" destId="{3C6B1F62-FC6C-41A5-A47C-794AD750FBD2}" srcOrd="0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82A5BD-4EB1-4F4B-82CE-BE6ADA233BAC}" type="doc">
      <dgm:prSet loTypeId="urn:microsoft.com/office/officeart/2005/8/layout/hList6" loCatId="list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1669641-9189-44A1-9779-83DF25D00E16}">
      <dgm:prSet phldrT="[Text]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i="1" u="sng" dirty="0"/>
            <a:t>Kinetics</a:t>
          </a:r>
        </a:p>
      </dgm:t>
    </dgm:pt>
    <dgm:pt modelId="{49980B43-690A-4139-AE48-1FEFC129BB25}" type="parTrans" cxnId="{C9CE1B89-EC89-4F1A-B2CD-1110B2F4A4AB}">
      <dgm:prSet/>
      <dgm:spPr/>
      <dgm:t>
        <a:bodyPr/>
        <a:lstStyle/>
        <a:p>
          <a:endParaRPr lang="en-US"/>
        </a:p>
      </dgm:t>
    </dgm:pt>
    <dgm:pt modelId="{066900D6-D097-45CA-9809-6397C2A72D6B}" type="sibTrans" cxnId="{C9CE1B89-EC89-4F1A-B2CD-1110B2F4A4AB}">
      <dgm:prSet/>
      <dgm:spPr/>
      <dgm:t>
        <a:bodyPr/>
        <a:lstStyle/>
        <a:p>
          <a:endParaRPr lang="en-US"/>
        </a:p>
      </dgm:t>
    </dgm:pt>
    <dgm:pt modelId="{24845C8A-DEA8-433D-8F43-52C2DA25C9F2}">
      <dgm:prSet phldrT="[Text]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It is concerned with the forces affecting the arm</a:t>
          </a:r>
        </a:p>
      </dgm:t>
    </dgm:pt>
    <dgm:pt modelId="{2368B23E-066E-43E9-B8DE-BAE81219B3C2}" type="parTrans" cxnId="{0F5910F2-6045-4DAA-97EF-87206B7D7D36}">
      <dgm:prSet/>
      <dgm:spPr/>
      <dgm:t>
        <a:bodyPr/>
        <a:lstStyle/>
        <a:p>
          <a:endParaRPr lang="en-US"/>
        </a:p>
      </dgm:t>
    </dgm:pt>
    <dgm:pt modelId="{252FC0E4-998E-433F-BCB2-BE2D340C0CB4}" type="sibTrans" cxnId="{0F5910F2-6045-4DAA-97EF-87206B7D7D36}">
      <dgm:prSet/>
      <dgm:spPr/>
      <dgm:t>
        <a:bodyPr/>
        <a:lstStyle/>
        <a:p>
          <a:endParaRPr lang="en-US"/>
        </a:p>
      </dgm:t>
    </dgm:pt>
    <dgm:pt modelId="{2570FE03-2DE3-4E19-B418-261C206E8E5D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i="1" u="sng" dirty="0"/>
            <a:t>Kinematics</a:t>
          </a:r>
        </a:p>
      </dgm:t>
    </dgm:pt>
    <dgm:pt modelId="{722EF28B-C50F-48B5-AF17-F2C05867BB06}" type="parTrans" cxnId="{4BCF8A0B-1CAA-4054-B039-9B3A5099A0FB}">
      <dgm:prSet/>
      <dgm:spPr/>
      <dgm:t>
        <a:bodyPr/>
        <a:lstStyle/>
        <a:p>
          <a:endParaRPr lang="en-US"/>
        </a:p>
      </dgm:t>
    </dgm:pt>
    <dgm:pt modelId="{C2A2B557-7B60-4BA0-B1E2-5E9357F1615A}" type="sibTrans" cxnId="{4BCF8A0B-1CAA-4054-B039-9B3A5099A0FB}">
      <dgm:prSet/>
      <dgm:spPr/>
      <dgm:t>
        <a:bodyPr/>
        <a:lstStyle/>
        <a:p>
          <a:endParaRPr lang="en-US"/>
        </a:p>
      </dgm:t>
    </dgm:pt>
    <dgm:pt modelId="{F4B75220-D561-46B1-9BC8-42D30F5CD1DD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It neglects the forces, and studies: 1.position  2.velocity  3.acceleration </a:t>
          </a:r>
        </a:p>
      </dgm:t>
    </dgm:pt>
    <dgm:pt modelId="{9DD80D12-9E20-4A9C-870D-A7D4E8CC67F4}" type="parTrans" cxnId="{632A4C9D-8044-4CA1-804A-FE8982850501}">
      <dgm:prSet/>
      <dgm:spPr/>
      <dgm:t>
        <a:bodyPr/>
        <a:lstStyle/>
        <a:p>
          <a:endParaRPr lang="en-US"/>
        </a:p>
      </dgm:t>
    </dgm:pt>
    <dgm:pt modelId="{8C7ACFBA-D57B-4E72-80E0-897BA9D1CEA7}" type="sibTrans" cxnId="{632A4C9D-8044-4CA1-804A-FE8982850501}">
      <dgm:prSet/>
      <dgm:spPr/>
      <dgm:t>
        <a:bodyPr/>
        <a:lstStyle/>
        <a:p>
          <a:endParaRPr lang="en-US"/>
        </a:p>
      </dgm:t>
    </dgm:pt>
    <dgm:pt modelId="{996A5CCF-2103-41B9-9A3D-B94D3C17AB84}" type="pres">
      <dgm:prSet presAssocID="{B282A5BD-4EB1-4F4B-82CE-BE6ADA233BAC}" presName="Name0" presStyleCnt="0">
        <dgm:presLayoutVars>
          <dgm:dir/>
          <dgm:resizeHandles val="exact"/>
        </dgm:presLayoutVars>
      </dgm:prSet>
      <dgm:spPr/>
    </dgm:pt>
    <dgm:pt modelId="{04A6DF2E-6997-41B1-A2FC-352D2FDFDAA5}" type="pres">
      <dgm:prSet presAssocID="{A1669641-9189-44A1-9779-83DF25D00E16}" presName="node" presStyleLbl="node1" presStyleIdx="0" presStyleCnt="2" custLinFactNeighborY="0">
        <dgm:presLayoutVars>
          <dgm:bulletEnabled val="1"/>
        </dgm:presLayoutVars>
      </dgm:prSet>
      <dgm:spPr/>
    </dgm:pt>
    <dgm:pt modelId="{EB362C9B-36B5-4040-8D5C-3AD97347DE11}" type="pres">
      <dgm:prSet presAssocID="{066900D6-D097-45CA-9809-6397C2A72D6B}" presName="sibTrans" presStyleCnt="0"/>
      <dgm:spPr/>
    </dgm:pt>
    <dgm:pt modelId="{F7E3881D-413B-4CE7-BC5B-750466679814}" type="pres">
      <dgm:prSet presAssocID="{2570FE03-2DE3-4E19-B418-261C206E8E5D}" presName="node" presStyleLbl="node1" presStyleIdx="1" presStyleCnt="2" custLinFactNeighborX="20771" custLinFactNeighborY="563">
        <dgm:presLayoutVars>
          <dgm:bulletEnabled val="1"/>
        </dgm:presLayoutVars>
      </dgm:prSet>
      <dgm:spPr/>
    </dgm:pt>
  </dgm:ptLst>
  <dgm:cxnLst>
    <dgm:cxn modelId="{61B58F04-2EF8-4588-8161-9E9D02763109}" type="presOf" srcId="{F4B75220-D561-46B1-9BC8-42D30F5CD1DD}" destId="{F7E3881D-413B-4CE7-BC5B-750466679814}" srcOrd="0" destOrd="1" presId="urn:microsoft.com/office/officeart/2005/8/layout/hList6"/>
    <dgm:cxn modelId="{4BCF8A0B-1CAA-4054-B039-9B3A5099A0FB}" srcId="{B282A5BD-4EB1-4F4B-82CE-BE6ADA233BAC}" destId="{2570FE03-2DE3-4E19-B418-261C206E8E5D}" srcOrd="1" destOrd="0" parTransId="{722EF28B-C50F-48B5-AF17-F2C05867BB06}" sibTransId="{C2A2B557-7B60-4BA0-B1E2-5E9357F1615A}"/>
    <dgm:cxn modelId="{E8EC3518-207A-4619-9F19-C64AA6FBD1D2}" type="presOf" srcId="{A1669641-9189-44A1-9779-83DF25D00E16}" destId="{04A6DF2E-6997-41B1-A2FC-352D2FDFDAA5}" srcOrd="0" destOrd="0" presId="urn:microsoft.com/office/officeart/2005/8/layout/hList6"/>
    <dgm:cxn modelId="{AA8D0635-4490-4AA5-91DD-D41418BA0B02}" type="presOf" srcId="{B282A5BD-4EB1-4F4B-82CE-BE6ADA233BAC}" destId="{996A5CCF-2103-41B9-9A3D-B94D3C17AB84}" srcOrd="0" destOrd="0" presId="urn:microsoft.com/office/officeart/2005/8/layout/hList6"/>
    <dgm:cxn modelId="{9DA15083-9EE6-4E4D-A14F-BB09C7117ADB}" type="presOf" srcId="{2570FE03-2DE3-4E19-B418-261C206E8E5D}" destId="{F7E3881D-413B-4CE7-BC5B-750466679814}" srcOrd="0" destOrd="0" presId="urn:microsoft.com/office/officeart/2005/8/layout/hList6"/>
    <dgm:cxn modelId="{C9CE1B89-EC89-4F1A-B2CD-1110B2F4A4AB}" srcId="{B282A5BD-4EB1-4F4B-82CE-BE6ADA233BAC}" destId="{A1669641-9189-44A1-9779-83DF25D00E16}" srcOrd="0" destOrd="0" parTransId="{49980B43-690A-4139-AE48-1FEFC129BB25}" sibTransId="{066900D6-D097-45CA-9809-6397C2A72D6B}"/>
    <dgm:cxn modelId="{632A4C9D-8044-4CA1-804A-FE8982850501}" srcId="{2570FE03-2DE3-4E19-B418-261C206E8E5D}" destId="{F4B75220-D561-46B1-9BC8-42D30F5CD1DD}" srcOrd="0" destOrd="0" parTransId="{9DD80D12-9E20-4A9C-870D-A7D4E8CC67F4}" sibTransId="{8C7ACFBA-D57B-4E72-80E0-897BA9D1CEA7}"/>
    <dgm:cxn modelId="{3737E19F-F6AD-46B1-812D-CC8F6168B12F}" type="presOf" srcId="{24845C8A-DEA8-433D-8F43-52C2DA25C9F2}" destId="{04A6DF2E-6997-41B1-A2FC-352D2FDFDAA5}" srcOrd="0" destOrd="1" presId="urn:microsoft.com/office/officeart/2005/8/layout/hList6"/>
    <dgm:cxn modelId="{0F5910F2-6045-4DAA-97EF-87206B7D7D36}" srcId="{A1669641-9189-44A1-9779-83DF25D00E16}" destId="{24845C8A-DEA8-433D-8F43-52C2DA25C9F2}" srcOrd="0" destOrd="0" parTransId="{2368B23E-066E-43E9-B8DE-BAE81219B3C2}" sibTransId="{252FC0E4-998E-433F-BCB2-BE2D340C0CB4}"/>
    <dgm:cxn modelId="{009166F0-6031-4B28-A419-060EA00AFF2F}" type="presParOf" srcId="{996A5CCF-2103-41B9-9A3D-B94D3C17AB84}" destId="{04A6DF2E-6997-41B1-A2FC-352D2FDFDAA5}" srcOrd="0" destOrd="0" presId="urn:microsoft.com/office/officeart/2005/8/layout/hList6"/>
    <dgm:cxn modelId="{0658722E-6CF9-4CE2-A8D0-06D557B3996B}" type="presParOf" srcId="{996A5CCF-2103-41B9-9A3D-B94D3C17AB84}" destId="{EB362C9B-36B5-4040-8D5C-3AD97347DE11}" srcOrd="1" destOrd="0" presId="urn:microsoft.com/office/officeart/2005/8/layout/hList6"/>
    <dgm:cxn modelId="{86301598-3D6D-42FD-BEAC-DC5E2EC03798}" type="presParOf" srcId="{996A5CCF-2103-41B9-9A3D-B94D3C17AB84}" destId="{F7E3881D-413B-4CE7-BC5B-750466679814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15E5A1-FD71-48DC-836F-61E832FB9A7B}" type="doc">
      <dgm:prSet loTypeId="urn:microsoft.com/office/officeart/2005/8/layout/hList9" loCatId="list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3CD1C69-5DEE-4A5D-A4F9-E7167A0A6CF7}">
      <dgm:prSet phldrT="[Text]"/>
      <dgm:spPr/>
      <dgm:t>
        <a:bodyPr/>
        <a:lstStyle/>
        <a:p>
          <a:r>
            <a:rPr lang="en-US" dirty="0"/>
            <a:t>Newton Euler </a:t>
          </a:r>
        </a:p>
      </dgm:t>
    </dgm:pt>
    <dgm:pt modelId="{E2C8D90B-5858-4D9C-9054-252FFAF008E2}" type="parTrans" cxnId="{19D04642-C625-4543-9A6E-C631AB5EE517}">
      <dgm:prSet/>
      <dgm:spPr/>
      <dgm:t>
        <a:bodyPr/>
        <a:lstStyle/>
        <a:p>
          <a:endParaRPr lang="en-US"/>
        </a:p>
      </dgm:t>
    </dgm:pt>
    <dgm:pt modelId="{110A8B06-022B-4345-AFFE-4663D2933386}" type="sibTrans" cxnId="{19D04642-C625-4543-9A6E-C631AB5EE517}">
      <dgm:prSet/>
      <dgm:spPr/>
      <dgm:t>
        <a:bodyPr/>
        <a:lstStyle/>
        <a:p>
          <a:endParaRPr lang="en-US"/>
        </a:p>
      </dgm:t>
    </dgm:pt>
    <dgm:pt modelId="{2D79D026-213C-4D35-BA14-5675A90584DD}">
      <dgm:prSet phldrT="[Text]"/>
      <dgm:spPr/>
      <dgm:t>
        <a:bodyPr/>
        <a:lstStyle/>
        <a:p>
          <a:r>
            <a:rPr lang="en-US" dirty="0"/>
            <a:t>Each link is treated separately</a:t>
          </a:r>
        </a:p>
      </dgm:t>
    </dgm:pt>
    <dgm:pt modelId="{A9A37FFB-A328-4498-8A94-0615AB84BC72}" type="parTrans" cxnId="{59276C5B-27BD-4B05-B5F3-38770EDC8216}">
      <dgm:prSet/>
      <dgm:spPr/>
      <dgm:t>
        <a:bodyPr/>
        <a:lstStyle/>
        <a:p>
          <a:endParaRPr lang="en-US"/>
        </a:p>
      </dgm:t>
    </dgm:pt>
    <dgm:pt modelId="{1141C84C-7162-48FC-8301-AE495FF076F7}" type="sibTrans" cxnId="{59276C5B-27BD-4B05-B5F3-38770EDC821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9FC8C124-C082-4F2F-83C0-5BC54772B53C}">
          <dgm:prSet phldrT="[Text]" custT="1"/>
          <dgm:spPr/>
          <dgm:t>
            <a:bodyPr/>
            <a:lstStyle/>
            <a:p>
              <a:r>
                <a:rPr lang="en-US" sz="1900" u="sng" dirty="0"/>
                <a:t>General formula: </a:t>
              </a:r>
              <a:r>
                <a:rPr lang="en-US" sz="1600" dirty="0"/>
                <a:t>1)</a:t>
              </a:r>
              <a14:m>
                <m:oMath xmlns:m="http://schemas.openxmlformats.org/officeDocument/2006/math">
                  <m:r>
                    <a:rPr lang="en-US" sz="1600" i="1" smtClean="0">
                      <a:latin typeface="Cambria Math"/>
                      <a:ea typeface="Cambria Math"/>
                    </a:rPr>
                    <m:t>𝜏</m:t>
                  </m:r>
                  <m:r>
                    <a:rPr lang="en-US" sz="1600" b="0" i="1" smtClean="0">
                      <a:latin typeface="Cambria Math"/>
                      <a:ea typeface="Cambria Math"/>
                    </a:rPr>
                    <m:t>=</m:t>
                  </m:r>
                  <m:r>
                    <a:rPr lang="en-US" sz="1600" b="0" i="1" smtClean="0">
                      <a:latin typeface="Cambria Math"/>
                      <a:ea typeface="Cambria Math"/>
                    </a:rPr>
                    <m:t>𝜔</m:t>
                  </m:r>
                  <m:r>
                    <a:rPr lang="en-US" sz="1600" b="0" i="1" smtClean="0">
                      <a:latin typeface="Cambria Math"/>
                      <a:ea typeface="Cambria Math"/>
                    </a:rPr>
                    <m:t>×</m:t>
                  </m:r>
                  <m:d>
                    <m:dPr>
                      <m:ctrlPr>
                        <a:rPr lang="en-US" sz="1600" b="0" i="1" smtClean="0">
                          <a:latin typeface="Cambria Math" panose="02040503050406030204" pitchFamily="18" charset="0"/>
                          <a:ea typeface="Cambria Math"/>
                        </a:rPr>
                      </m:ctrlPr>
                    </m:dPr>
                    <m:e>
                      <m:r>
                        <a:rPr lang="az-Cyrl-AZ" sz="1600" b="0" i="1" smtClean="0">
                          <a:latin typeface="Cambria Math"/>
                          <a:ea typeface="Cambria Math"/>
                        </a:rPr>
                        <m:t>І</m:t>
                      </m:r>
                      <m:r>
                        <a:rPr lang="az-Cyrl-AZ" sz="1600" b="0" i="1" smtClean="0">
                          <a:latin typeface="Cambria Math"/>
                          <a:ea typeface="Cambria Math"/>
                        </a:rPr>
                        <m:t>𝜔</m:t>
                      </m:r>
                    </m:e>
                  </m:d>
                  <m:r>
                    <a:rPr lang="en-US" sz="1600" b="0" i="1" smtClean="0">
                      <a:latin typeface="Cambria Math"/>
                      <a:ea typeface="Cambria Math"/>
                    </a:rPr>
                    <m:t>+</m:t>
                  </m:r>
                  <m:r>
                    <a:rPr lang="az-Cyrl-AZ" sz="1600" b="0" i="1" smtClean="0">
                      <a:latin typeface="Cambria Math"/>
                      <a:ea typeface="Cambria Math"/>
                    </a:rPr>
                    <m:t>І</m:t>
                  </m:r>
                  <m:acc>
                    <m:accPr>
                      <m:chr m:val="̇"/>
                      <m:ctrlPr>
                        <a:rPr lang="az-Cyrl-AZ" sz="1600" b="0" i="1" smtClean="0">
                          <a:latin typeface="Cambria Math" panose="02040503050406030204" pitchFamily="18" charset="0"/>
                          <a:ea typeface="Cambria Math"/>
                        </a:rPr>
                      </m:ctrlPr>
                    </m:accPr>
                    <m:e>
                      <m:r>
                        <a:rPr lang="az-Cyrl-AZ" sz="1600" b="0" i="1" smtClean="0">
                          <a:latin typeface="Cambria Math"/>
                          <a:ea typeface="Cambria Math"/>
                        </a:rPr>
                        <m:t>𝜔</m:t>
                      </m:r>
                    </m:e>
                  </m:acc>
                </m:oMath>
              </a14:m>
              <a:r>
                <a:rPr lang="en-US" sz="1600" dirty="0"/>
                <a:t> 2 )</a:t>
              </a:r>
              <a14:m>
                <m:oMath xmlns:m="http://schemas.openxmlformats.org/officeDocument/2006/math">
                  <m:r>
                    <a:rPr lang="en-US" sz="1600" b="0" i="1" smtClean="0">
                      <a:latin typeface="Cambria Math"/>
                    </a:rPr>
                    <m:t>𝐹</m:t>
                  </m:r>
                  <m:r>
                    <a:rPr lang="en-US" sz="1600" b="0" i="1" smtClean="0">
                      <a:latin typeface="Cambria Math"/>
                    </a:rPr>
                    <m:t>=</m:t>
                  </m:r>
                  <m:r>
                    <a:rPr lang="en-US" sz="1600" b="0" i="1" smtClean="0">
                      <a:latin typeface="Cambria Math"/>
                    </a:rPr>
                    <m:t>𝑚𝑎</m:t>
                  </m:r>
                </m:oMath>
              </a14:m>
              <a:endParaRPr lang="en-US" sz="1600" dirty="0"/>
            </a:p>
          </dgm:t>
        </dgm:pt>
      </mc:Choice>
      <mc:Fallback xmlns="">
        <dgm:pt modelId="{9FC8C124-C082-4F2F-83C0-5BC54772B53C}">
          <dgm:prSet phldrT="[Text]" custT="1"/>
          <dgm:spPr/>
          <dgm:t>
            <a:bodyPr/>
            <a:lstStyle/>
            <a:p>
              <a:r>
                <a:rPr lang="en-US" sz="1900" u="sng" dirty="0" smtClean="0"/>
                <a:t>General formula: </a:t>
              </a:r>
              <a:r>
                <a:rPr lang="en-US" sz="1600" dirty="0" smtClean="0"/>
                <a:t>1)</a:t>
              </a:r>
              <a:r>
                <a:rPr lang="en-US" sz="1600" i="0" smtClean="0">
                  <a:latin typeface="Cambria Math"/>
                  <a:ea typeface="Cambria Math"/>
                </a:rPr>
                <a:t>𝜏</a:t>
              </a:r>
              <a:r>
                <a:rPr lang="en-US" sz="1600" b="0" i="0" smtClean="0">
                  <a:latin typeface="Cambria Math"/>
                  <a:ea typeface="Cambria Math"/>
                </a:rPr>
                <a:t>=𝜔×(</a:t>
              </a:r>
              <a:r>
                <a:rPr lang="az-Cyrl-AZ" sz="1600" b="0" i="0" smtClean="0">
                  <a:latin typeface="Cambria Math"/>
                  <a:ea typeface="Cambria Math"/>
                </a:rPr>
                <a:t>І𝜔</a:t>
              </a:r>
              <a:r>
                <a:rPr lang="en-US" sz="1600" b="0" i="0" smtClean="0">
                  <a:latin typeface="Cambria Math"/>
                  <a:ea typeface="Cambria Math"/>
                </a:rPr>
                <a:t>)+</a:t>
              </a:r>
              <a:r>
                <a:rPr lang="az-Cyrl-AZ" sz="1600" b="0" i="0" smtClean="0">
                  <a:latin typeface="Cambria Math"/>
                  <a:ea typeface="Cambria Math"/>
                </a:rPr>
                <a:t>І𝜔 ̇</a:t>
              </a:r>
              <a:r>
                <a:rPr lang="en-US" sz="1600" dirty="0" smtClean="0"/>
                <a:t> 2 )</a:t>
              </a:r>
              <a:r>
                <a:rPr lang="en-US" sz="1600" b="0" i="0" smtClean="0">
                  <a:latin typeface="Cambria Math"/>
                </a:rPr>
                <a:t>𝐹=𝑚𝑎</a:t>
              </a:r>
              <a:endParaRPr lang="en-US" sz="1600" dirty="0"/>
            </a:p>
          </dgm:t>
        </dgm:pt>
      </mc:Fallback>
    </mc:AlternateContent>
    <dgm:pt modelId="{C9DB3A79-8129-404E-A9EE-AA09C21BCF14}" type="parTrans" cxnId="{F90B8EEC-56B9-44F0-B4F8-C83A857B6E87}">
      <dgm:prSet/>
      <dgm:spPr/>
      <dgm:t>
        <a:bodyPr/>
        <a:lstStyle/>
        <a:p>
          <a:endParaRPr lang="en-US"/>
        </a:p>
      </dgm:t>
    </dgm:pt>
    <dgm:pt modelId="{B8BBE403-E304-4732-96E9-9D27A06F805D}" type="sibTrans" cxnId="{F90B8EEC-56B9-44F0-B4F8-C83A857B6E87}">
      <dgm:prSet/>
      <dgm:spPr/>
      <dgm:t>
        <a:bodyPr/>
        <a:lstStyle/>
        <a:p>
          <a:endParaRPr lang="en-US"/>
        </a:p>
      </dgm:t>
    </dgm:pt>
    <dgm:pt modelId="{C3E5FA1C-545E-44AC-97C6-2E556743DB5E}">
      <dgm:prSet phldrT="[Text]"/>
      <dgm:spPr/>
      <dgm:t>
        <a:bodyPr/>
        <a:lstStyle/>
        <a:p>
          <a:r>
            <a:rPr lang="en-US" dirty="0"/>
            <a:t>Euler Lagrange</a:t>
          </a:r>
        </a:p>
      </dgm:t>
    </dgm:pt>
    <dgm:pt modelId="{0977E8D9-F1B2-489C-8E2D-546EC3C86BC9}" type="parTrans" cxnId="{3411AFEA-F4E3-415D-AE63-80091D1DE2DD}">
      <dgm:prSet/>
      <dgm:spPr/>
      <dgm:t>
        <a:bodyPr/>
        <a:lstStyle/>
        <a:p>
          <a:endParaRPr lang="en-US"/>
        </a:p>
      </dgm:t>
    </dgm:pt>
    <dgm:pt modelId="{8A26C8CD-595F-47CE-A3E7-7B181DD6C50E}" type="sibTrans" cxnId="{3411AFEA-F4E3-415D-AE63-80091D1DE2DD}">
      <dgm:prSet/>
      <dgm:spPr/>
      <dgm:t>
        <a:bodyPr/>
        <a:lstStyle/>
        <a:p>
          <a:endParaRPr lang="en-US"/>
        </a:p>
      </dgm:t>
    </dgm:pt>
    <dgm:pt modelId="{BE0A87CC-070B-43D8-92DD-F9CA5BDC38D2}">
      <dgm:prSet phldrT="[Text]"/>
      <dgm:spPr/>
      <dgm:t>
        <a:bodyPr/>
        <a:lstStyle/>
        <a:p>
          <a:r>
            <a:rPr lang="en-US" dirty="0"/>
            <a:t>The robotic arm is treated as a whole.</a:t>
          </a:r>
        </a:p>
      </dgm:t>
    </dgm:pt>
    <dgm:pt modelId="{6217E897-0BB3-4B9D-8384-CA967A6F81F3}" type="parTrans" cxnId="{723F1E29-6222-4232-A0BA-92475BD3D79E}">
      <dgm:prSet/>
      <dgm:spPr/>
      <dgm:t>
        <a:bodyPr/>
        <a:lstStyle/>
        <a:p>
          <a:endParaRPr lang="en-US"/>
        </a:p>
      </dgm:t>
    </dgm:pt>
    <dgm:pt modelId="{949D28D7-8A14-4E49-BFF7-3474FB6BD853}" type="sibTrans" cxnId="{723F1E29-6222-4232-A0BA-92475BD3D79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0A7E4E47-6851-444B-8581-B8D30BD10746}">
          <dgm:prSet phldrT="[Text]"/>
          <dgm:spPr/>
          <dgm:t>
            <a:bodyPr/>
            <a:lstStyle/>
            <a:p>
              <a:r>
                <a:rPr lang="en-US" u="sng" dirty="0"/>
                <a:t>General formula: </a:t>
              </a:r>
              <a14:m>
                <m:oMath xmlns:m="http://schemas.openxmlformats.org/officeDocument/2006/math">
                  <m:f>
                    <m:fPr>
                      <m:ctrlPr>
                        <a:rPr lang="en-US" i="1" smtClean="0">
                          <a:latin typeface="Cambria Math" panose="02040503050406030204" pitchFamily="18" charset="0"/>
                        </a:rPr>
                      </m:ctrlPr>
                    </m:fPr>
                    <m:num>
                      <m:r>
                        <a:rPr lang="en-US" i="1" smtClean="0">
                          <a:latin typeface="Cambria Math"/>
                        </a:rPr>
                        <m:t>𝑑</m:t>
                      </m:r>
                    </m:num>
                    <m:den>
                      <m:r>
                        <a:rPr lang="en-US" i="1" smtClean="0">
                          <a:latin typeface="Cambria Math"/>
                        </a:rPr>
                        <m:t>𝑑</m:t>
                      </m:r>
                      <m:r>
                        <a:rPr lang="en-US" b="0" i="1" smtClean="0">
                          <a:latin typeface="Cambria Math"/>
                        </a:rPr>
                        <m:t>𝑡</m:t>
                      </m:r>
                    </m:den>
                  </m:f>
                </m:oMath>
              </a14:m>
              <a:r>
                <a:rPr lang="en-US" dirty="0"/>
                <a:t>(</a:t>
              </a:r>
              <a14:m>
                <m:oMath xmlns:m="http://schemas.openxmlformats.org/officeDocument/2006/math">
                  <m:f>
                    <m:fPr>
                      <m:ctrlPr>
                        <a:rPr lang="en-US" i="1" dirty="0" smtClean="0">
                          <a:latin typeface="Cambria Math" panose="02040503050406030204" pitchFamily="18" charset="0"/>
                        </a:rPr>
                      </m:ctrlPr>
                    </m:fPr>
                    <m:num>
                      <m:r>
                        <a:rPr lang="en-US" i="1" dirty="0" smtClean="0">
                          <a:latin typeface="Cambria Math"/>
                        </a:rPr>
                        <m:t>𝜕</m:t>
                      </m:r>
                      <m:r>
                        <a:rPr lang="en-US" b="0" i="1" dirty="0" smtClean="0">
                          <a:latin typeface="Cambria Math"/>
                        </a:rPr>
                        <m:t>𝐿</m:t>
                      </m:r>
                    </m:num>
                    <m:den>
                      <m:r>
                        <a:rPr lang="en-US" i="1" dirty="0" smtClean="0">
                          <a:latin typeface="Cambria Math"/>
                        </a:rPr>
                        <m:t>𝜕</m:t>
                      </m:r>
                      <m:acc>
                        <m:accPr>
                          <m:chr m:val="̇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/>
                            </a:rPr>
                            <m:t>𝑥</m:t>
                          </m:r>
                        </m:e>
                      </m:acc>
                    </m:den>
                  </m:f>
                  <m:r>
                    <a:rPr lang="en-US" b="0" i="1" dirty="0" smtClean="0">
                      <a:latin typeface="Cambria Math"/>
                    </a:rPr>
                    <m:t>)−</m:t>
                  </m:r>
                  <m:f>
                    <m:fPr>
                      <m:ctrlPr>
                        <a:rPr lang="en-US" b="0" i="1" dirty="0" smtClean="0">
                          <a:latin typeface="Cambria Math" panose="02040503050406030204" pitchFamily="18" charset="0"/>
                        </a:rPr>
                      </m:ctrlPr>
                    </m:fPr>
                    <m:num>
                      <m:r>
                        <a:rPr lang="en-US" b="0" i="1" dirty="0" smtClean="0">
                          <a:latin typeface="Cambria Math"/>
                        </a:rPr>
                        <m:t>𝜕</m:t>
                      </m:r>
                      <m:r>
                        <a:rPr lang="en-US" b="0" i="1" dirty="0" smtClean="0">
                          <a:latin typeface="Cambria Math"/>
                        </a:rPr>
                        <m:t>𝐿</m:t>
                      </m:r>
                    </m:num>
                    <m:den>
                      <m:r>
                        <a:rPr lang="en-US" b="0" i="1" dirty="0" smtClean="0">
                          <a:latin typeface="Cambria Math"/>
                        </a:rPr>
                        <m:t>𝜕</m:t>
                      </m:r>
                      <m:r>
                        <a:rPr lang="en-US" b="0" i="1" dirty="0" smtClean="0">
                          <a:latin typeface="Cambria Math"/>
                        </a:rPr>
                        <m:t>𝑥</m:t>
                      </m:r>
                    </m:den>
                  </m:f>
                  <m:r>
                    <a:rPr lang="en-US" b="0" i="1" dirty="0" smtClean="0">
                      <a:latin typeface="Cambria Math"/>
                    </a:rPr>
                    <m:t>=0</m:t>
                  </m:r>
                </m:oMath>
              </a14:m>
              <a:endParaRPr lang="en-US" b="0" dirty="0"/>
            </a:p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,</m:t>
                    </m:r>
                    <m:r>
                      <a:rPr lang="en-US" b="0" i="1" smtClean="0">
                        <a:latin typeface="Cambria Math"/>
                      </a:rPr>
                      <m:t>𝐿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r>
                      <a:rPr lang="en-US" b="0" i="1" smtClean="0">
                        <a:latin typeface="Cambria Math"/>
                      </a:rPr>
                      <m:t>𝑇</m:t>
                    </m:r>
                    <m:r>
                      <a:rPr lang="en-US" b="0" i="1" smtClean="0">
                        <a:latin typeface="Cambria Math"/>
                      </a:rPr>
                      <m:t>−</m:t>
                    </m:r>
                    <m:r>
                      <a:rPr lang="en-US" b="0" i="1" smtClean="0">
                        <a:latin typeface="Cambria Math"/>
                      </a:rPr>
                      <m:t>𝑉</m:t>
                    </m:r>
                  </m:oMath>
                </m:oMathPara>
              </a14:m>
              <a:endParaRPr lang="en-US" dirty="0"/>
            </a:p>
          </dgm:t>
        </dgm:pt>
      </mc:Choice>
      <mc:Fallback xmlns="">
        <dgm:pt modelId="{0A7E4E47-6851-444B-8581-B8D30BD10746}">
          <dgm:prSet phldrT="[Text]"/>
          <dgm:spPr/>
          <dgm:t>
            <a:bodyPr/>
            <a:lstStyle/>
            <a:p>
              <a:r>
                <a:rPr lang="en-US" u="sng" dirty="0" smtClean="0"/>
                <a:t>General formula: </a:t>
              </a:r>
              <a:r>
                <a:rPr lang="en-US" i="0" smtClean="0">
                  <a:latin typeface="Cambria Math"/>
                </a:rPr>
                <a:t>𝑑/𝑑</a:t>
              </a:r>
              <a:r>
                <a:rPr lang="en-US" b="0" i="0" smtClean="0">
                  <a:latin typeface="Cambria Math"/>
                </a:rPr>
                <a:t>𝑡</a:t>
              </a:r>
              <a:r>
                <a:rPr lang="en-US" dirty="0" smtClean="0"/>
                <a:t>(</a:t>
              </a:r>
              <a:r>
                <a:rPr lang="en-US" i="0" dirty="0" smtClean="0">
                  <a:latin typeface="Cambria Math"/>
                </a:rPr>
                <a:t>𝜕</a:t>
              </a:r>
              <a:r>
                <a:rPr lang="en-US" b="0" i="0" dirty="0" smtClean="0">
                  <a:latin typeface="Cambria Math"/>
                </a:rPr>
                <a:t>𝐿/(</a:t>
              </a:r>
              <a:r>
                <a:rPr lang="en-US" i="0" dirty="0" smtClean="0">
                  <a:latin typeface="Cambria Math"/>
                </a:rPr>
                <a:t>𝜕</a:t>
              </a:r>
              <a:r>
                <a:rPr lang="en-US" b="0" i="0" dirty="0" smtClean="0">
                  <a:latin typeface="Cambria Math"/>
                </a:rPr>
                <a:t>𝑥 ̇ ))−𝜕𝐿/𝜕𝑥=0</a:t>
              </a:r>
              <a:endParaRPr lang="en-US" b="0" dirty="0" smtClean="0"/>
            </a:p>
            <a:p>
              <a:r>
                <a:rPr lang="en-US" b="0" i="0" smtClean="0">
                  <a:latin typeface="Cambria Math"/>
                </a:rPr>
                <a:t>,𝐿=𝑇−𝑉</a:t>
              </a:r>
              <a:endParaRPr lang="en-US" dirty="0"/>
            </a:p>
          </dgm:t>
        </dgm:pt>
      </mc:Fallback>
    </mc:AlternateContent>
    <dgm:pt modelId="{C92B89E6-603F-4F69-AA53-461EB51C0144}" type="parTrans" cxnId="{678EA681-9F95-4334-9ED4-134B540C5B1A}">
      <dgm:prSet/>
      <dgm:spPr/>
      <dgm:t>
        <a:bodyPr/>
        <a:lstStyle/>
        <a:p>
          <a:endParaRPr lang="en-US"/>
        </a:p>
      </dgm:t>
    </dgm:pt>
    <dgm:pt modelId="{8A2FEE69-6739-4645-9FEA-C81C3CA51554}" type="sibTrans" cxnId="{678EA681-9F95-4334-9ED4-134B540C5B1A}">
      <dgm:prSet/>
      <dgm:spPr/>
      <dgm:t>
        <a:bodyPr/>
        <a:lstStyle/>
        <a:p>
          <a:endParaRPr lang="en-US"/>
        </a:p>
      </dgm:t>
    </dgm:pt>
    <dgm:pt modelId="{BC55726C-2608-4D7F-A2D7-CC124D206759}" type="pres">
      <dgm:prSet presAssocID="{5D15E5A1-FD71-48DC-836F-61E832FB9A7B}" presName="list" presStyleCnt="0">
        <dgm:presLayoutVars>
          <dgm:dir/>
          <dgm:animLvl val="lvl"/>
        </dgm:presLayoutVars>
      </dgm:prSet>
      <dgm:spPr/>
    </dgm:pt>
    <dgm:pt modelId="{C712F324-E045-435B-AFF7-1A942C7377C2}" type="pres">
      <dgm:prSet presAssocID="{83CD1C69-5DEE-4A5D-A4F9-E7167A0A6CF7}" presName="posSpace" presStyleCnt="0"/>
      <dgm:spPr/>
    </dgm:pt>
    <dgm:pt modelId="{7ABB868C-3D41-4B22-950D-B715E0CF218A}" type="pres">
      <dgm:prSet presAssocID="{83CD1C69-5DEE-4A5D-A4F9-E7167A0A6CF7}" presName="vertFlow" presStyleCnt="0"/>
      <dgm:spPr/>
    </dgm:pt>
    <dgm:pt modelId="{C97CF538-DBEA-4EA2-BFD8-F6562E1137B2}" type="pres">
      <dgm:prSet presAssocID="{83CD1C69-5DEE-4A5D-A4F9-E7167A0A6CF7}" presName="topSpace" presStyleCnt="0"/>
      <dgm:spPr/>
    </dgm:pt>
    <dgm:pt modelId="{3A782015-13A6-460D-9958-78178CAC9B72}" type="pres">
      <dgm:prSet presAssocID="{83CD1C69-5DEE-4A5D-A4F9-E7167A0A6CF7}" presName="firstComp" presStyleCnt="0"/>
      <dgm:spPr/>
    </dgm:pt>
    <dgm:pt modelId="{0D612EB8-8435-45C7-9A32-3A200ED5F1B5}" type="pres">
      <dgm:prSet presAssocID="{83CD1C69-5DEE-4A5D-A4F9-E7167A0A6CF7}" presName="firstChild" presStyleLbl="bgAccFollowNode1" presStyleIdx="0" presStyleCnt="4"/>
      <dgm:spPr/>
    </dgm:pt>
    <dgm:pt modelId="{670FD567-0647-494B-BD0A-A08FE8F885B1}" type="pres">
      <dgm:prSet presAssocID="{83CD1C69-5DEE-4A5D-A4F9-E7167A0A6CF7}" presName="firstChildTx" presStyleLbl="bgAccFollowNode1" presStyleIdx="0" presStyleCnt="4">
        <dgm:presLayoutVars>
          <dgm:bulletEnabled val="1"/>
        </dgm:presLayoutVars>
      </dgm:prSet>
      <dgm:spPr/>
    </dgm:pt>
    <dgm:pt modelId="{FF7AF781-07FB-46E9-A53C-2D73ABFC9CD7}" type="pres">
      <dgm:prSet presAssocID="{9FC8C124-C082-4F2F-83C0-5BC54772B53C}" presName="comp" presStyleCnt="0"/>
      <dgm:spPr/>
    </dgm:pt>
    <dgm:pt modelId="{9196734B-1B73-49A8-AAAD-8078D704537C}" type="pres">
      <dgm:prSet presAssocID="{9FC8C124-C082-4F2F-83C0-5BC54772B53C}" presName="child" presStyleLbl="bgAccFollowNode1" presStyleIdx="1" presStyleCnt="4"/>
      <dgm:spPr/>
    </dgm:pt>
    <dgm:pt modelId="{2A3F45B6-FAE6-4133-9B58-3E8DA4A39566}" type="pres">
      <dgm:prSet presAssocID="{9FC8C124-C082-4F2F-83C0-5BC54772B53C}" presName="childTx" presStyleLbl="bgAccFollowNode1" presStyleIdx="1" presStyleCnt="4">
        <dgm:presLayoutVars>
          <dgm:bulletEnabled val="1"/>
        </dgm:presLayoutVars>
      </dgm:prSet>
      <dgm:spPr/>
    </dgm:pt>
    <dgm:pt modelId="{2A905885-4472-427B-A8B7-8DC0D51B595B}" type="pres">
      <dgm:prSet presAssocID="{83CD1C69-5DEE-4A5D-A4F9-E7167A0A6CF7}" presName="negSpace" presStyleCnt="0"/>
      <dgm:spPr/>
    </dgm:pt>
    <dgm:pt modelId="{731323D8-EBE2-4A04-B8D8-291F49D99655}" type="pres">
      <dgm:prSet presAssocID="{83CD1C69-5DEE-4A5D-A4F9-E7167A0A6CF7}" presName="circle" presStyleLbl="node1" presStyleIdx="0" presStyleCnt="2"/>
      <dgm:spPr/>
    </dgm:pt>
    <dgm:pt modelId="{C5FAD842-BF73-40EB-B860-6416283F84BF}" type="pres">
      <dgm:prSet presAssocID="{110A8B06-022B-4345-AFFE-4663D2933386}" presName="transSpace" presStyleCnt="0"/>
      <dgm:spPr/>
    </dgm:pt>
    <dgm:pt modelId="{1643B0D7-A4CF-48E9-937D-037E95D60BDC}" type="pres">
      <dgm:prSet presAssocID="{C3E5FA1C-545E-44AC-97C6-2E556743DB5E}" presName="posSpace" presStyleCnt="0"/>
      <dgm:spPr/>
    </dgm:pt>
    <dgm:pt modelId="{2C283FFE-1A01-4F29-82D6-CED4213E2D0C}" type="pres">
      <dgm:prSet presAssocID="{C3E5FA1C-545E-44AC-97C6-2E556743DB5E}" presName="vertFlow" presStyleCnt="0"/>
      <dgm:spPr/>
    </dgm:pt>
    <dgm:pt modelId="{87340F19-1865-4D93-9839-DA8C3B1A1E34}" type="pres">
      <dgm:prSet presAssocID="{C3E5FA1C-545E-44AC-97C6-2E556743DB5E}" presName="topSpace" presStyleCnt="0"/>
      <dgm:spPr/>
    </dgm:pt>
    <dgm:pt modelId="{28E5905C-1F0C-41FF-A106-D49D3E6A108E}" type="pres">
      <dgm:prSet presAssocID="{C3E5FA1C-545E-44AC-97C6-2E556743DB5E}" presName="firstComp" presStyleCnt="0"/>
      <dgm:spPr/>
    </dgm:pt>
    <dgm:pt modelId="{1BD2CEC2-1083-4999-A265-0021A25C60FD}" type="pres">
      <dgm:prSet presAssocID="{C3E5FA1C-545E-44AC-97C6-2E556743DB5E}" presName="firstChild" presStyleLbl="bgAccFollowNode1" presStyleIdx="2" presStyleCnt="4"/>
      <dgm:spPr/>
    </dgm:pt>
    <dgm:pt modelId="{08D5133B-0C89-45A8-84ED-DAF8806BBC5D}" type="pres">
      <dgm:prSet presAssocID="{C3E5FA1C-545E-44AC-97C6-2E556743DB5E}" presName="firstChildTx" presStyleLbl="bgAccFollowNode1" presStyleIdx="2" presStyleCnt="4">
        <dgm:presLayoutVars>
          <dgm:bulletEnabled val="1"/>
        </dgm:presLayoutVars>
      </dgm:prSet>
      <dgm:spPr/>
    </dgm:pt>
    <dgm:pt modelId="{3E07231A-280F-4E41-B6E2-15B803415DC2}" type="pres">
      <dgm:prSet presAssocID="{0A7E4E47-6851-444B-8581-B8D30BD10746}" presName="comp" presStyleCnt="0"/>
      <dgm:spPr/>
    </dgm:pt>
    <dgm:pt modelId="{D9AEBC96-6447-4A10-9541-5A859264585F}" type="pres">
      <dgm:prSet presAssocID="{0A7E4E47-6851-444B-8581-B8D30BD10746}" presName="child" presStyleLbl="bgAccFollowNode1" presStyleIdx="3" presStyleCnt="4" custLinFactNeighborX="63" custLinFactNeighborY="-298"/>
      <dgm:spPr/>
    </dgm:pt>
    <dgm:pt modelId="{3D094246-4CFA-4887-B116-FD1895E5DAAE}" type="pres">
      <dgm:prSet presAssocID="{0A7E4E47-6851-444B-8581-B8D30BD10746}" presName="childTx" presStyleLbl="bgAccFollowNode1" presStyleIdx="3" presStyleCnt="4">
        <dgm:presLayoutVars>
          <dgm:bulletEnabled val="1"/>
        </dgm:presLayoutVars>
      </dgm:prSet>
      <dgm:spPr/>
    </dgm:pt>
    <dgm:pt modelId="{2A98CC50-B323-474B-B269-BAECB227A6E1}" type="pres">
      <dgm:prSet presAssocID="{C3E5FA1C-545E-44AC-97C6-2E556743DB5E}" presName="negSpace" presStyleCnt="0"/>
      <dgm:spPr/>
    </dgm:pt>
    <dgm:pt modelId="{5F700F77-6C4B-43D4-8FA5-146DF4F9BD87}" type="pres">
      <dgm:prSet presAssocID="{C3E5FA1C-545E-44AC-97C6-2E556743DB5E}" presName="circle" presStyleLbl="node1" presStyleIdx="1" presStyleCnt="2"/>
      <dgm:spPr/>
    </dgm:pt>
  </dgm:ptLst>
  <dgm:cxnLst>
    <dgm:cxn modelId="{22C43001-C0AC-47FA-8236-87A4BA9D8A74}" type="presOf" srcId="{5D15E5A1-FD71-48DC-836F-61E832FB9A7B}" destId="{BC55726C-2608-4D7F-A2D7-CC124D206759}" srcOrd="0" destOrd="0" presId="urn:microsoft.com/office/officeart/2005/8/layout/hList9"/>
    <dgm:cxn modelId="{723F1E29-6222-4232-A0BA-92475BD3D79E}" srcId="{C3E5FA1C-545E-44AC-97C6-2E556743DB5E}" destId="{BE0A87CC-070B-43D8-92DD-F9CA5BDC38D2}" srcOrd="0" destOrd="0" parTransId="{6217E897-0BB3-4B9D-8384-CA967A6F81F3}" sibTransId="{949D28D7-8A14-4E49-BFF7-3474FB6BD853}"/>
    <dgm:cxn modelId="{0A8E483C-F5B4-4E04-9036-A8DC92AEE56D}" type="presOf" srcId="{2D79D026-213C-4D35-BA14-5675A90584DD}" destId="{0D612EB8-8435-45C7-9A32-3A200ED5F1B5}" srcOrd="0" destOrd="0" presId="urn:microsoft.com/office/officeart/2005/8/layout/hList9"/>
    <dgm:cxn modelId="{59276C5B-27BD-4B05-B5F3-38770EDC8216}" srcId="{83CD1C69-5DEE-4A5D-A4F9-E7167A0A6CF7}" destId="{2D79D026-213C-4D35-BA14-5675A90584DD}" srcOrd="0" destOrd="0" parTransId="{A9A37FFB-A328-4498-8A94-0615AB84BC72}" sibTransId="{1141C84C-7162-48FC-8301-AE495FF076F7}"/>
    <dgm:cxn modelId="{19D04642-C625-4543-9A6E-C631AB5EE517}" srcId="{5D15E5A1-FD71-48DC-836F-61E832FB9A7B}" destId="{83CD1C69-5DEE-4A5D-A4F9-E7167A0A6CF7}" srcOrd="0" destOrd="0" parTransId="{E2C8D90B-5858-4D9C-9054-252FFAF008E2}" sibTransId="{110A8B06-022B-4345-AFFE-4663D2933386}"/>
    <dgm:cxn modelId="{806B7954-0EEE-4F40-893C-6654CB0B6165}" type="presOf" srcId="{2D79D026-213C-4D35-BA14-5675A90584DD}" destId="{670FD567-0647-494B-BD0A-A08FE8F885B1}" srcOrd="1" destOrd="0" presId="urn:microsoft.com/office/officeart/2005/8/layout/hList9"/>
    <dgm:cxn modelId="{83BD9079-9402-4730-8C4D-2EDE037FF7A9}" type="presOf" srcId="{83CD1C69-5DEE-4A5D-A4F9-E7167A0A6CF7}" destId="{731323D8-EBE2-4A04-B8D8-291F49D99655}" srcOrd="0" destOrd="0" presId="urn:microsoft.com/office/officeart/2005/8/layout/hList9"/>
    <dgm:cxn modelId="{E713A081-9A8F-4620-A55A-9F7B7D36206F}" type="presOf" srcId="{9FC8C124-C082-4F2F-83C0-5BC54772B53C}" destId="{9196734B-1B73-49A8-AAAD-8078D704537C}" srcOrd="0" destOrd="0" presId="urn:microsoft.com/office/officeart/2005/8/layout/hList9"/>
    <dgm:cxn modelId="{678EA681-9F95-4334-9ED4-134B540C5B1A}" srcId="{C3E5FA1C-545E-44AC-97C6-2E556743DB5E}" destId="{0A7E4E47-6851-444B-8581-B8D30BD10746}" srcOrd="1" destOrd="0" parTransId="{C92B89E6-603F-4F69-AA53-461EB51C0144}" sibTransId="{8A2FEE69-6739-4645-9FEA-C81C3CA51554}"/>
    <dgm:cxn modelId="{9072FD85-DE1C-4871-88A0-66DB55438DC6}" type="presOf" srcId="{0A7E4E47-6851-444B-8581-B8D30BD10746}" destId="{3D094246-4CFA-4887-B116-FD1895E5DAAE}" srcOrd="1" destOrd="0" presId="urn:microsoft.com/office/officeart/2005/8/layout/hList9"/>
    <dgm:cxn modelId="{85EAB3A0-5F05-4E44-BF11-76552ADA79D3}" type="presOf" srcId="{C3E5FA1C-545E-44AC-97C6-2E556743DB5E}" destId="{5F700F77-6C4B-43D4-8FA5-146DF4F9BD87}" srcOrd="0" destOrd="0" presId="urn:microsoft.com/office/officeart/2005/8/layout/hList9"/>
    <dgm:cxn modelId="{DB6EB1CB-E5BF-43D8-981E-4D55E5AE68DD}" type="presOf" srcId="{BE0A87CC-070B-43D8-92DD-F9CA5BDC38D2}" destId="{08D5133B-0C89-45A8-84ED-DAF8806BBC5D}" srcOrd="1" destOrd="0" presId="urn:microsoft.com/office/officeart/2005/8/layout/hList9"/>
    <dgm:cxn modelId="{D8747AD3-A9AD-4165-82D4-F8C3156685C3}" type="presOf" srcId="{BE0A87CC-070B-43D8-92DD-F9CA5BDC38D2}" destId="{1BD2CEC2-1083-4999-A265-0021A25C60FD}" srcOrd="0" destOrd="0" presId="urn:microsoft.com/office/officeart/2005/8/layout/hList9"/>
    <dgm:cxn modelId="{A5F1C1DF-8AA7-41A9-812C-7A1571F09002}" type="presOf" srcId="{9FC8C124-C082-4F2F-83C0-5BC54772B53C}" destId="{2A3F45B6-FAE6-4133-9B58-3E8DA4A39566}" srcOrd="1" destOrd="0" presId="urn:microsoft.com/office/officeart/2005/8/layout/hList9"/>
    <dgm:cxn modelId="{3411AFEA-F4E3-415D-AE63-80091D1DE2DD}" srcId="{5D15E5A1-FD71-48DC-836F-61E832FB9A7B}" destId="{C3E5FA1C-545E-44AC-97C6-2E556743DB5E}" srcOrd="1" destOrd="0" parTransId="{0977E8D9-F1B2-489C-8E2D-546EC3C86BC9}" sibTransId="{8A26C8CD-595F-47CE-A3E7-7B181DD6C50E}"/>
    <dgm:cxn modelId="{F90B8EEC-56B9-44F0-B4F8-C83A857B6E87}" srcId="{83CD1C69-5DEE-4A5D-A4F9-E7167A0A6CF7}" destId="{9FC8C124-C082-4F2F-83C0-5BC54772B53C}" srcOrd="1" destOrd="0" parTransId="{C9DB3A79-8129-404E-A9EE-AA09C21BCF14}" sibTransId="{B8BBE403-E304-4732-96E9-9D27A06F805D}"/>
    <dgm:cxn modelId="{50E09AF4-1835-470C-BE48-145DA874833C}" type="presOf" srcId="{0A7E4E47-6851-444B-8581-B8D30BD10746}" destId="{D9AEBC96-6447-4A10-9541-5A859264585F}" srcOrd="0" destOrd="0" presId="urn:microsoft.com/office/officeart/2005/8/layout/hList9"/>
    <dgm:cxn modelId="{865914B3-36F4-4F8D-8B2F-35022C156DCC}" type="presParOf" srcId="{BC55726C-2608-4D7F-A2D7-CC124D206759}" destId="{C712F324-E045-435B-AFF7-1A942C7377C2}" srcOrd="0" destOrd="0" presId="urn:microsoft.com/office/officeart/2005/8/layout/hList9"/>
    <dgm:cxn modelId="{CA8B129E-9410-400E-9200-BFB73EABB29C}" type="presParOf" srcId="{BC55726C-2608-4D7F-A2D7-CC124D206759}" destId="{7ABB868C-3D41-4B22-950D-B715E0CF218A}" srcOrd="1" destOrd="0" presId="urn:microsoft.com/office/officeart/2005/8/layout/hList9"/>
    <dgm:cxn modelId="{BD8B4C1A-6031-4C97-9082-9EBAE0A84ACF}" type="presParOf" srcId="{7ABB868C-3D41-4B22-950D-B715E0CF218A}" destId="{C97CF538-DBEA-4EA2-BFD8-F6562E1137B2}" srcOrd="0" destOrd="0" presId="urn:microsoft.com/office/officeart/2005/8/layout/hList9"/>
    <dgm:cxn modelId="{C46C217D-488B-4BC9-A185-C382D828A75A}" type="presParOf" srcId="{7ABB868C-3D41-4B22-950D-B715E0CF218A}" destId="{3A782015-13A6-460D-9958-78178CAC9B72}" srcOrd="1" destOrd="0" presId="urn:microsoft.com/office/officeart/2005/8/layout/hList9"/>
    <dgm:cxn modelId="{05639BC6-28E4-49DE-A780-288FEC46B52B}" type="presParOf" srcId="{3A782015-13A6-460D-9958-78178CAC9B72}" destId="{0D612EB8-8435-45C7-9A32-3A200ED5F1B5}" srcOrd="0" destOrd="0" presId="urn:microsoft.com/office/officeart/2005/8/layout/hList9"/>
    <dgm:cxn modelId="{3525EF7D-9AAF-44C6-A0F9-AB23C33F80E9}" type="presParOf" srcId="{3A782015-13A6-460D-9958-78178CAC9B72}" destId="{670FD567-0647-494B-BD0A-A08FE8F885B1}" srcOrd="1" destOrd="0" presId="urn:microsoft.com/office/officeart/2005/8/layout/hList9"/>
    <dgm:cxn modelId="{1C23EDAA-0A9F-437C-8250-7B2A8F88D5AB}" type="presParOf" srcId="{7ABB868C-3D41-4B22-950D-B715E0CF218A}" destId="{FF7AF781-07FB-46E9-A53C-2D73ABFC9CD7}" srcOrd="2" destOrd="0" presId="urn:microsoft.com/office/officeart/2005/8/layout/hList9"/>
    <dgm:cxn modelId="{FE487F8F-B9E6-4F78-A3E6-E2A8B1E3A723}" type="presParOf" srcId="{FF7AF781-07FB-46E9-A53C-2D73ABFC9CD7}" destId="{9196734B-1B73-49A8-AAAD-8078D704537C}" srcOrd="0" destOrd="0" presId="urn:microsoft.com/office/officeart/2005/8/layout/hList9"/>
    <dgm:cxn modelId="{157B536D-EC90-4DDF-A568-553896C7B3C1}" type="presParOf" srcId="{FF7AF781-07FB-46E9-A53C-2D73ABFC9CD7}" destId="{2A3F45B6-FAE6-4133-9B58-3E8DA4A39566}" srcOrd="1" destOrd="0" presId="urn:microsoft.com/office/officeart/2005/8/layout/hList9"/>
    <dgm:cxn modelId="{B2D5E8B3-9266-499B-8A4E-19EAF184DD10}" type="presParOf" srcId="{BC55726C-2608-4D7F-A2D7-CC124D206759}" destId="{2A905885-4472-427B-A8B7-8DC0D51B595B}" srcOrd="2" destOrd="0" presId="urn:microsoft.com/office/officeart/2005/8/layout/hList9"/>
    <dgm:cxn modelId="{539D1DE3-1C82-4C20-B6E9-E0D9FF70E1BD}" type="presParOf" srcId="{BC55726C-2608-4D7F-A2D7-CC124D206759}" destId="{731323D8-EBE2-4A04-B8D8-291F49D99655}" srcOrd="3" destOrd="0" presId="urn:microsoft.com/office/officeart/2005/8/layout/hList9"/>
    <dgm:cxn modelId="{6FF0294E-E6B7-4216-9F5C-E3D8E350B467}" type="presParOf" srcId="{BC55726C-2608-4D7F-A2D7-CC124D206759}" destId="{C5FAD842-BF73-40EB-B860-6416283F84BF}" srcOrd="4" destOrd="0" presId="urn:microsoft.com/office/officeart/2005/8/layout/hList9"/>
    <dgm:cxn modelId="{EFD627CC-F14A-4E92-A84A-6463966C8F87}" type="presParOf" srcId="{BC55726C-2608-4D7F-A2D7-CC124D206759}" destId="{1643B0D7-A4CF-48E9-937D-037E95D60BDC}" srcOrd="5" destOrd="0" presId="urn:microsoft.com/office/officeart/2005/8/layout/hList9"/>
    <dgm:cxn modelId="{38621A9D-25FB-41E8-8D8A-A208CDBD0BBD}" type="presParOf" srcId="{BC55726C-2608-4D7F-A2D7-CC124D206759}" destId="{2C283FFE-1A01-4F29-82D6-CED4213E2D0C}" srcOrd="6" destOrd="0" presId="urn:microsoft.com/office/officeart/2005/8/layout/hList9"/>
    <dgm:cxn modelId="{16F8C528-88D2-470B-8559-67F27FB17735}" type="presParOf" srcId="{2C283FFE-1A01-4F29-82D6-CED4213E2D0C}" destId="{87340F19-1865-4D93-9839-DA8C3B1A1E34}" srcOrd="0" destOrd="0" presId="urn:microsoft.com/office/officeart/2005/8/layout/hList9"/>
    <dgm:cxn modelId="{E19B5B1D-00C8-4964-9032-72F2ED2C3DEB}" type="presParOf" srcId="{2C283FFE-1A01-4F29-82D6-CED4213E2D0C}" destId="{28E5905C-1F0C-41FF-A106-D49D3E6A108E}" srcOrd="1" destOrd="0" presId="urn:microsoft.com/office/officeart/2005/8/layout/hList9"/>
    <dgm:cxn modelId="{5D30DB76-F28A-4498-9A50-BAC8E2506366}" type="presParOf" srcId="{28E5905C-1F0C-41FF-A106-D49D3E6A108E}" destId="{1BD2CEC2-1083-4999-A265-0021A25C60FD}" srcOrd="0" destOrd="0" presId="urn:microsoft.com/office/officeart/2005/8/layout/hList9"/>
    <dgm:cxn modelId="{3C5D0EEF-E590-4AA0-BA76-DFA50CD66C4F}" type="presParOf" srcId="{28E5905C-1F0C-41FF-A106-D49D3E6A108E}" destId="{08D5133B-0C89-45A8-84ED-DAF8806BBC5D}" srcOrd="1" destOrd="0" presId="urn:microsoft.com/office/officeart/2005/8/layout/hList9"/>
    <dgm:cxn modelId="{59179DF3-5C5B-44E5-B497-442DE0E2510E}" type="presParOf" srcId="{2C283FFE-1A01-4F29-82D6-CED4213E2D0C}" destId="{3E07231A-280F-4E41-B6E2-15B803415DC2}" srcOrd="2" destOrd="0" presId="urn:microsoft.com/office/officeart/2005/8/layout/hList9"/>
    <dgm:cxn modelId="{EB663E5A-44A5-43E0-B6B7-985135F222EA}" type="presParOf" srcId="{3E07231A-280F-4E41-B6E2-15B803415DC2}" destId="{D9AEBC96-6447-4A10-9541-5A859264585F}" srcOrd="0" destOrd="0" presId="urn:microsoft.com/office/officeart/2005/8/layout/hList9"/>
    <dgm:cxn modelId="{54A1A66F-476A-49BA-BCC1-7E739622C4D7}" type="presParOf" srcId="{3E07231A-280F-4E41-B6E2-15B803415DC2}" destId="{3D094246-4CFA-4887-B116-FD1895E5DAAE}" srcOrd="1" destOrd="0" presId="urn:microsoft.com/office/officeart/2005/8/layout/hList9"/>
    <dgm:cxn modelId="{26B01E1B-926E-422A-A0A3-4609D31A260F}" type="presParOf" srcId="{BC55726C-2608-4D7F-A2D7-CC124D206759}" destId="{2A98CC50-B323-474B-B269-BAECB227A6E1}" srcOrd="7" destOrd="0" presId="urn:microsoft.com/office/officeart/2005/8/layout/hList9"/>
    <dgm:cxn modelId="{D1422F1B-45AC-4657-AD0F-5FAF5B0E91D8}" type="presParOf" srcId="{BC55726C-2608-4D7F-A2D7-CC124D206759}" destId="{5F700F77-6C4B-43D4-8FA5-146DF4F9BD87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C078381-9657-4D18-9518-9DA6CE42F635}" type="doc">
      <dgm:prSet loTypeId="urn:microsoft.com/office/officeart/2008/layout/VerticalAccentList" loCatId="list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05920FF-9D5E-43EC-A682-FDE9F0F7BAFF}">
      <dgm:prSet phldrT="[Text]"/>
      <dgm:spPr/>
      <dgm:t>
        <a:bodyPr/>
        <a:lstStyle/>
        <a:p>
          <a:r>
            <a:rPr lang="en-US" dirty="0"/>
            <a:t>Forward Kinematics</a:t>
          </a:r>
        </a:p>
      </dgm:t>
    </dgm:pt>
    <dgm:pt modelId="{52FABC45-39C4-4E86-86CC-762E8F1CAB61}" type="parTrans" cxnId="{3BDAC468-37A4-4957-9674-0BE7862EB3D0}">
      <dgm:prSet/>
      <dgm:spPr/>
      <dgm:t>
        <a:bodyPr/>
        <a:lstStyle/>
        <a:p>
          <a:endParaRPr lang="en-US"/>
        </a:p>
      </dgm:t>
    </dgm:pt>
    <dgm:pt modelId="{07ABEE51-120D-4F3A-A6E3-2D93B3FE559D}" type="sibTrans" cxnId="{3BDAC468-37A4-4957-9674-0BE7862EB3D0}">
      <dgm:prSet/>
      <dgm:spPr/>
      <dgm:t>
        <a:bodyPr/>
        <a:lstStyle/>
        <a:p>
          <a:endParaRPr lang="en-US"/>
        </a:p>
      </dgm:t>
    </dgm:pt>
    <dgm:pt modelId="{DCCD6B2D-A0B2-4917-9007-5FACF77B7F15}">
      <dgm:prSet phldrT="[Text]"/>
      <dgm:spPr/>
      <dgm:t>
        <a:bodyPr/>
        <a:lstStyle/>
        <a:p>
          <a:r>
            <a:rPr lang="en-US" dirty="0"/>
            <a:t>The angles between joints are given , so we can find the position of end effector</a:t>
          </a:r>
        </a:p>
      </dgm:t>
    </dgm:pt>
    <dgm:pt modelId="{8B0E1200-9543-4202-8255-534D6855F030}" type="parTrans" cxnId="{4F696D87-CDE5-4501-9C07-9ED0E3A02006}">
      <dgm:prSet/>
      <dgm:spPr/>
      <dgm:t>
        <a:bodyPr/>
        <a:lstStyle/>
        <a:p>
          <a:endParaRPr lang="en-US"/>
        </a:p>
      </dgm:t>
    </dgm:pt>
    <dgm:pt modelId="{AD0798CE-AA77-41B2-9EC3-C6DE3A2E6F75}" type="sibTrans" cxnId="{4F696D87-CDE5-4501-9C07-9ED0E3A02006}">
      <dgm:prSet/>
      <dgm:spPr/>
      <dgm:t>
        <a:bodyPr/>
        <a:lstStyle/>
        <a:p>
          <a:endParaRPr lang="en-US"/>
        </a:p>
      </dgm:t>
    </dgm:pt>
    <dgm:pt modelId="{3BB645E4-C6FF-42B0-B81E-1825F82E726F}">
      <dgm:prSet phldrT="[Text]"/>
      <dgm:spPr/>
      <dgm:t>
        <a:bodyPr/>
        <a:lstStyle/>
        <a:p>
          <a:r>
            <a:rPr lang="en-US" dirty="0"/>
            <a:t>Inverse Kinematics</a:t>
          </a:r>
        </a:p>
      </dgm:t>
    </dgm:pt>
    <dgm:pt modelId="{0DE6AE78-18FA-43E2-8BFC-15F490FBD116}" type="parTrans" cxnId="{D20AA40C-8D4E-44F3-821B-D62D0B1F3042}">
      <dgm:prSet/>
      <dgm:spPr/>
      <dgm:t>
        <a:bodyPr/>
        <a:lstStyle/>
        <a:p>
          <a:endParaRPr lang="en-US"/>
        </a:p>
      </dgm:t>
    </dgm:pt>
    <dgm:pt modelId="{7FB2C6C7-EC12-4C31-9D18-82847894A6FF}" type="sibTrans" cxnId="{D20AA40C-8D4E-44F3-821B-D62D0B1F3042}">
      <dgm:prSet/>
      <dgm:spPr/>
      <dgm:t>
        <a:bodyPr/>
        <a:lstStyle/>
        <a:p>
          <a:endParaRPr lang="en-US"/>
        </a:p>
      </dgm:t>
    </dgm:pt>
    <dgm:pt modelId="{11E8A6A1-0B5D-46B2-AD7E-5E1C685A3480}">
      <dgm:prSet phldrT="[Text]"/>
      <dgm:spPr/>
      <dgm:t>
        <a:bodyPr/>
        <a:lstStyle/>
        <a:p>
          <a:r>
            <a:rPr lang="en-US" dirty="0"/>
            <a:t>The final position of the end  effector is given .. so we get the possible angles between links.</a:t>
          </a:r>
        </a:p>
      </dgm:t>
    </dgm:pt>
    <dgm:pt modelId="{8DB738DB-B489-4E4B-B3F9-01F2BB92DA31}" type="parTrans" cxnId="{D973AC57-7D00-46F7-8FCE-51F4E275A5EB}">
      <dgm:prSet/>
      <dgm:spPr/>
      <dgm:t>
        <a:bodyPr/>
        <a:lstStyle/>
        <a:p>
          <a:endParaRPr lang="en-US"/>
        </a:p>
      </dgm:t>
    </dgm:pt>
    <dgm:pt modelId="{A017BF6C-5FB5-406C-8046-FFBFE3454F1F}" type="sibTrans" cxnId="{D973AC57-7D00-46F7-8FCE-51F4E275A5EB}">
      <dgm:prSet/>
      <dgm:spPr/>
      <dgm:t>
        <a:bodyPr/>
        <a:lstStyle/>
        <a:p>
          <a:endParaRPr lang="en-US"/>
        </a:p>
      </dgm:t>
    </dgm:pt>
    <dgm:pt modelId="{251E6C6F-B2D1-41E4-9B3A-F485DBD3E75E}" type="pres">
      <dgm:prSet presAssocID="{0C078381-9657-4D18-9518-9DA6CE42F635}" presName="Name0" presStyleCnt="0">
        <dgm:presLayoutVars>
          <dgm:chMax/>
          <dgm:chPref/>
          <dgm:dir/>
        </dgm:presLayoutVars>
      </dgm:prSet>
      <dgm:spPr/>
    </dgm:pt>
    <dgm:pt modelId="{28F967AC-2B69-4C6F-89FD-8AF9CC59A75E}" type="pres">
      <dgm:prSet presAssocID="{B05920FF-9D5E-43EC-A682-FDE9F0F7BAFF}" presName="parenttextcomposite" presStyleCnt="0"/>
      <dgm:spPr/>
    </dgm:pt>
    <dgm:pt modelId="{D2EF1393-EDF9-4AA5-BE62-73130FC7319E}" type="pres">
      <dgm:prSet presAssocID="{B05920FF-9D5E-43EC-A682-FDE9F0F7BAFF}" presName="parenttext" presStyleLbl="revTx" presStyleIdx="0" presStyleCnt="2">
        <dgm:presLayoutVars>
          <dgm:chMax/>
          <dgm:chPref val="2"/>
          <dgm:bulletEnabled val="1"/>
        </dgm:presLayoutVars>
      </dgm:prSet>
      <dgm:spPr/>
    </dgm:pt>
    <dgm:pt modelId="{2F5E3A67-4052-4DEE-9E57-AAB18183C8AD}" type="pres">
      <dgm:prSet presAssocID="{B05920FF-9D5E-43EC-A682-FDE9F0F7BAFF}" presName="composite" presStyleCnt="0"/>
      <dgm:spPr/>
    </dgm:pt>
    <dgm:pt modelId="{D80D6966-3BD5-4E10-9F87-DDA26947DEBC}" type="pres">
      <dgm:prSet presAssocID="{B05920FF-9D5E-43EC-A682-FDE9F0F7BAFF}" presName="chevron1" presStyleLbl="alignNode1" presStyleIdx="0" presStyleCnt="14"/>
      <dgm:spPr/>
    </dgm:pt>
    <dgm:pt modelId="{46E5B2C6-771A-43A5-B4C3-A7D5C6D4ACD0}" type="pres">
      <dgm:prSet presAssocID="{B05920FF-9D5E-43EC-A682-FDE9F0F7BAFF}" presName="chevron2" presStyleLbl="alignNode1" presStyleIdx="1" presStyleCnt="14"/>
      <dgm:spPr/>
    </dgm:pt>
    <dgm:pt modelId="{3F7BF590-6ACD-420A-AB04-99E0C9C316C8}" type="pres">
      <dgm:prSet presAssocID="{B05920FF-9D5E-43EC-A682-FDE9F0F7BAFF}" presName="chevron3" presStyleLbl="alignNode1" presStyleIdx="2" presStyleCnt="14"/>
      <dgm:spPr/>
    </dgm:pt>
    <dgm:pt modelId="{517A5177-44C9-4727-AAEE-87DB4F73CA1B}" type="pres">
      <dgm:prSet presAssocID="{B05920FF-9D5E-43EC-A682-FDE9F0F7BAFF}" presName="chevron4" presStyleLbl="alignNode1" presStyleIdx="3" presStyleCnt="14"/>
      <dgm:spPr/>
    </dgm:pt>
    <dgm:pt modelId="{8F9A5FE6-E3AE-4F59-8176-A750C1693486}" type="pres">
      <dgm:prSet presAssocID="{B05920FF-9D5E-43EC-A682-FDE9F0F7BAFF}" presName="chevron5" presStyleLbl="alignNode1" presStyleIdx="4" presStyleCnt="14"/>
      <dgm:spPr/>
    </dgm:pt>
    <dgm:pt modelId="{2FD86B2A-B965-4103-A348-C05B806969D9}" type="pres">
      <dgm:prSet presAssocID="{B05920FF-9D5E-43EC-A682-FDE9F0F7BAFF}" presName="chevron6" presStyleLbl="alignNode1" presStyleIdx="5" presStyleCnt="14"/>
      <dgm:spPr/>
    </dgm:pt>
    <dgm:pt modelId="{BAF9FAFB-A30B-40AA-96B1-E407491E0F70}" type="pres">
      <dgm:prSet presAssocID="{B05920FF-9D5E-43EC-A682-FDE9F0F7BAFF}" presName="chevron7" presStyleLbl="alignNode1" presStyleIdx="6" presStyleCnt="14"/>
      <dgm:spPr/>
    </dgm:pt>
    <dgm:pt modelId="{A218CEA3-94EB-4A31-97E2-EB4DE2BB92A7}" type="pres">
      <dgm:prSet presAssocID="{B05920FF-9D5E-43EC-A682-FDE9F0F7BAFF}" presName="childtext" presStyleLbl="solidFgAcc1" presStyleIdx="0" presStyleCnt="2">
        <dgm:presLayoutVars>
          <dgm:chMax/>
          <dgm:chPref val="0"/>
          <dgm:bulletEnabled val="1"/>
        </dgm:presLayoutVars>
      </dgm:prSet>
      <dgm:spPr/>
    </dgm:pt>
    <dgm:pt modelId="{B1FD016A-0CFD-4F41-B01E-A6D169A563DC}" type="pres">
      <dgm:prSet presAssocID="{07ABEE51-120D-4F3A-A6E3-2D93B3FE559D}" presName="sibTrans" presStyleCnt="0"/>
      <dgm:spPr/>
    </dgm:pt>
    <dgm:pt modelId="{75E6FC24-7340-45F1-84C7-7697A61102C6}" type="pres">
      <dgm:prSet presAssocID="{3BB645E4-C6FF-42B0-B81E-1825F82E726F}" presName="parenttextcomposite" presStyleCnt="0"/>
      <dgm:spPr/>
    </dgm:pt>
    <dgm:pt modelId="{EC200EFF-5FAE-4D93-9CD0-A95393F66690}" type="pres">
      <dgm:prSet presAssocID="{3BB645E4-C6FF-42B0-B81E-1825F82E726F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27C33D4E-F5AA-45C6-8879-2512DC501CBA}" type="pres">
      <dgm:prSet presAssocID="{3BB645E4-C6FF-42B0-B81E-1825F82E726F}" presName="composite" presStyleCnt="0"/>
      <dgm:spPr/>
    </dgm:pt>
    <dgm:pt modelId="{307B811C-CD90-49F1-B860-E8D37127F683}" type="pres">
      <dgm:prSet presAssocID="{3BB645E4-C6FF-42B0-B81E-1825F82E726F}" presName="chevron1" presStyleLbl="alignNode1" presStyleIdx="7" presStyleCnt="14"/>
      <dgm:spPr/>
    </dgm:pt>
    <dgm:pt modelId="{081EF695-C1EF-4E5C-879E-3F7039A8089D}" type="pres">
      <dgm:prSet presAssocID="{3BB645E4-C6FF-42B0-B81E-1825F82E726F}" presName="chevron2" presStyleLbl="alignNode1" presStyleIdx="8" presStyleCnt="14"/>
      <dgm:spPr/>
    </dgm:pt>
    <dgm:pt modelId="{84D124E2-74CA-4AF6-98CA-E27761C4ADB4}" type="pres">
      <dgm:prSet presAssocID="{3BB645E4-C6FF-42B0-B81E-1825F82E726F}" presName="chevron3" presStyleLbl="alignNode1" presStyleIdx="9" presStyleCnt="14"/>
      <dgm:spPr/>
    </dgm:pt>
    <dgm:pt modelId="{BE4F3C05-84C1-40A8-A16C-93B0DECF4C1D}" type="pres">
      <dgm:prSet presAssocID="{3BB645E4-C6FF-42B0-B81E-1825F82E726F}" presName="chevron4" presStyleLbl="alignNode1" presStyleIdx="10" presStyleCnt="14"/>
      <dgm:spPr/>
    </dgm:pt>
    <dgm:pt modelId="{277E16CE-2EC7-42CC-A806-9262BCEA7EA2}" type="pres">
      <dgm:prSet presAssocID="{3BB645E4-C6FF-42B0-B81E-1825F82E726F}" presName="chevron5" presStyleLbl="alignNode1" presStyleIdx="11" presStyleCnt="14"/>
      <dgm:spPr/>
    </dgm:pt>
    <dgm:pt modelId="{636C19D9-D283-4F53-B9AF-32544E8931B6}" type="pres">
      <dgm:prSet presAssocID="{3BB645E4-C6FF-42B0-B81E-1825F82E726F}" presName="chevron6" presStyleLbl="alignNode1" presStyleIdx="12" presStyleCnt="14"/>
      <dgm:spPr/>
    </dgm:pt>
    <dgm:pt modelId="{6CD4C01E-2176-4AF7-82FC-4854F519EB83}" type="pres">
      <dgm:prSet presAssocID="{3BB645E4-C6FF-42B0-B81E-1825F82E726F}" presName="chevron7" presStyleLbl="alignNode1" presStyleIdx="13" presStyleCnt="14"/>
      <dgm:spPr/>
    </dgm:pt>
    <dgm:pt modelId="{C725C6F9-7638-41FD-92B7-FEB94A4FC2D8}" type="pres">
      <dgm:prSet presAssocID="{3BB645E4-C6FF-42B0-B81E-1825F82E726F}" presName="childtext" presStyleLbl="solidFgAcc1" presStyleIdx="1" presStyleCnt="2">
        <dgm:presLayoutVars>
          <dgm:chMax/>
          <dgm:chPref val="0"/>
          <dgm:bulletEnabled val="1"/>
        </dgm:presLayoutVars>
      </dgm:prSet>
      <dgm:spPr/>
    </dgm:pt>
  </dgm:ptLst>
  <dgm:cxnLst>
    <dgm:cxn modelId="{D20AA40C-8D4E-44F3-821B-D62D0B1F3042}" srcId="{0C078381-9657-4D18-9518-9DA6CE42F635}" destId="{3BB645E4-C6FF-42B0-B81E-1825F82E726F}" srcOrd="1" destOrd="0" parTransId="{0DE6AE78-18FA-43E2-8BFC-15F490FBD116}" sibTransId="{7FB2C6C7-EC12-4C31-9D18-82847894A6FF}"/>
    <dgm:cxn modelId="{0C485C15-C26A-47DA-83A0-DD1C5DCEED5D}" type="presOf" srcId="{DCCD6B2D-A0B2-4917-9007-5FACF77B7F15}" destId="{A218CEA3-94EB-4A31-97E2-EB4DE2BB92A7}" srcOrd="0" destOrd="0" presId="urn:microsoft.com/office/officeart/2008/layout/VerticalAccentList"/>
    <dgm:cxn modelId="{C5FF5C2C-5109-44A0-A99D-C0E920B9AD83}" type="presOf" srcId="{3BB645E4-C6FF-42B0-B81E-1825F82E726F}" destId="{EC200EFF-5FAE-4D93-9CD0-A95393F66690}" srcOrd="0" destOrd="0" presId="urn:microsoft.com/office/officeart/2008/layout/VerticalAccentList"/>
    <dgm:cxn modelId="{3BDAC468-37A4-4957-9674-0BE7862EB3D0}" srcId="{0C078381-9657-4D18-9518-9DA6CE42F635}" destId="{B05920FF-9D5E-43EC-A682-FDE9F0F7BAFF}" srcOrd="0" destOrd="0" parTransId="{52FABC45-39C4-4E86-86CC-762E8F1CAB61}" sibTransId="{07ABEE51-120D-4F3A-A6E3-2D93B3FE559D}"/>
    <dgm:cxn modelId="{D973AC57-7D00-46F7-8FCE-51F4E275A5EB}" srcId="{3BB645E4-C6FF-42B0-B81E-1825F82E726F}" destId="{11E8A6A1-0B5D-46B2-AD7E-5E1C685A3480}" srcOrd="0" destOrd="0" parTransId="{8DB738DB-B489-4E4B-B3F9-01F2BB92DA31}" sibTransId="{A017BF6C-5FB5-406C-8046-FFBFE3454F1F}"/>
    <dgm:cxn modelId="{4F696D87-CDE5-4501-9C07-9ED0E3A02006}" srcId="{B05920FF-9D5E-43EC-A682-FDE9F0F7BAFF}" destId="{DCCD6B2D-A0B2-4917-9007-5FACF77B7F15}" srcOrd="0" destOrd="0" parTransId="{8B0E1200-9543-4202-8255-534D6855F030}" sibTransId="{AD0798CE-AA77-41B2-9EC3-C6DE3A2E6F75}"/>
    <dgm:cxn modelId="{6F6A9899-143B-4C0C-9658-E9908BA5B57C}" type="presOf" srcId="{0C078381-9657-4D18-9518-9DA6CE42F635}" destId="{251E6C6F-B2D1-41E4-9B3A-F485DBD3E75E}" srcOrd="0" destOrd="0" presId="urn:microsoft.com/office/officeart/2008/layout/VerticalAccentList"/>
    <dgm:cxn modelId="{5997E9C9-2BC4-4290-AD96-5B6EADD7215D}" type="presOf" srcId="{B05920FF-9D5E-43EC-A682-FDE9F0F7BAFF}" destId="{D2EF1393-EDF9-4AA5-BE62-73130FC7319E}" srcOrd="0" destOrd="0" presId="urn:microsoft.com/office/officeart/2008/layout/VerticalAccentList"/>
    <dgm:cxn modelId="{A87930F1-A254-42F4-95DC-C1A45CEDFC00}" type="presOf" srcId="{11E8A6A1-0B5D-46B2-AD7E-5E1C685A3480}" destId="{C725C6F9-7638-41FD-92B7-FEB94A4FC2D8}" srcOrd="0" destOrd="0" presId="urn:microsoft.com/office/officeart/2008/layout/VerticalAccentList"/>
    <dgm:cxn modelId="{C0693408-C842-4CF2-998A-50CF3F741D6C}" type="presParOf" srcId="{251E6C6F-B2D1-41E4-9B3A-F485DBD3E75E}" destId="{28F967AC-2B69-4C6F-89FD-8AF9CC59A75E}" srcOrd="0" destOrd="0" presId="urn:microsoft.com/office/officeart/2008/layout/VerticalAccentList"/>
    <dgm:cxn modelId="{74C55055-F3D7-4FD4-B988-E5F8A89CEF54}" type="presParOf" srcId="{28F967AC-2B69-4C6F-89FD-8AF9CC59A75E}" destId="{D2EF1393-EDF9-4AA5-BE62-73130FC7319E}" srcOrd="0" destOrd="0" presId="urn:microsoft.com/office/officeart/2008/layout/VerticalAccentList"/>
    <dgm:cxn modelId="{F341D2AF-A76D-4A12-BD52-2F50C954DDCE}" type="presParOf" srcId="{251E6C6F-B2D1-41E4-9B3A-F485DBD3E75E}" destId="{2F5E3A67-4052-4DEE-9E57-AAB18183C8AD}" srcOrd="1" destOrd="0" presId="urn:microsoft.com/office/officeart/2008/layout/VerticalAccentList"/>
    <dgm:cxn modelId="{4A781B47-FF8C-44C1-B387-8D54AC457826}" type="presParOf" srcId="{2F5E3A67-4052-4DEE-9E57-AAB18183C8AD}" destId="{D80D6966-3BD5-4E10-9F87-DDA26947DEBC}" srcOrd="0" destOrd="0" presId="urn:microsoft.com/office/officeart/2008/layout/VerticalAccentList"/>
    <dgm:cxn modelId="{32EAF2A8-089D-4376-BB6F-571726B72B40}" type="presParOf" srcId="{2F5E3A67-4052-4DEE-9E57-AAB18183C8AD}" destId="{46E5B2C6-771A-43A5-B4C3-A7D5C6D4ACD0}" srcOrd="1" destOrd="0" presId="urn:microsoft.com/office/officeart/2008/layout/VerticalAccentList"/>
    <dgm:cxn modelId="{01110A99-BF2F-47E9-9B8A-EC8ECB56B077}" type="presParOf" srcId="{2F5E3A67-4052-4DEE-9E57-AAB18183C8AD}" destId="{3F7BF590-6ACD-420A-AB04-99E0C9C316C8}" srcOrd="2" destOrd="0" presId="urn:microsoft.com/office/officeart/2008/layout/VerticalAccentList"/>
    <dgm:cxn modelId="{1234469D-EB7B-4B5B-9E6A-B1B330CE7CAB}" type="presParOf" srcId="{2F5E3A67-4052-4DEE-9E57-AAB18183C8AD}" destId="{517A5177-44C9-4727-AAEE-87DB4F73CA1B}" srcOrd="3" destOrd="0" presId="urn:microsoft.com/office/officeart/2008/layout/VerticalAccentList"/>
    <dgm:cxn modelId="{FE278D37-F2BB-4026-B803-9DF1BF55F63C}" type="presParOf" srcId="{2F5E3A67-4052-4DEE-9E57-AAB18183C8AD}" destId="{8F9A5FE6-E3AE-4F59-8176-A750C1693486}" srcOrd="4" destOrd="0" presId="urn:microsoft.com/office/officeart/2008/layout/VerticalAccentList"/>
    <dgm:cxn modelId="{6D064A6A-2141-4C58-96DF-F06BC9DFD166}" type="presParOf" srcId="{2F5E3A67-4052-4DEE-9E57-AAB18183C8AD}" destId="{2FD86B2A-B965-4103-A348-C05B806969D9}" srcOrd="5" destOrd="0" presId="urn:microsoft.com/office/officeart/2008/layout/VerticalAccentList"/>
    <dgm:cxn modelId="{2DE59A77-8580-4408-8E23-CE128813C06E}" type="presParOf" srcId="{2F5E3A67-4052-4DEE-9E57-AAB18183C8AD}" destId="{BAF9FAFB-A30B-40AA-96B1-E407491E0F70}" srcOrd="6" destOrd="0" presId="urn:microsoft.com/office/officeart/2008/layout/VerticalAccentList"/>
    <dgm:cxn modelId="{94EB2BBF-CE4B-4F8E-9391-1F70CADAB9D5}" type="presParOf" srcId="{2F5E3A67-4052-4DEE-9E57-AAB18183C8AD}" destId="{A218CEA3-94EB-4A31-97E2-EB4DE2BB92A7}" srcOrd="7" destOrd="0" presId="urn:microsoft.com/office/officeart/2008/layout/VerticalAccentList"/>
    <dgm:cxn modelId="{41A84848-6E3E-44A0-BA32-B412657B0784}" type="presParOf" srcId="{251E6C6F-B2D1-41E4-9B3A-F485DBD3E75E}" destId="{B1FD016A-0CFD-4F41-B01E-A6D169A563DC}" srcOrd="2" destOrd="0" presId="urn:microsoft.com/office/officeart/2008/layout/VerticalAccentList"/>
    <dgm:cxn modelId="{8176C3B3-800D-4425-9B74-8BE343A02F2B}" type="presParOf" srcId="{251E6C6F-B2D1-41E4-9B3A-F485DBD3E75E}" destId="{75E6FC24-7340-45F1-84C7-7697A61102C6}" srcOrd="3" destOrd="0" presId="urn:microsoft.com/office/officeart/2008/layout/VerticalAccentList"/>
    <dgm:cxn modelId="{9862A27F-1B7F-41C3-B5A6-D4AE794E7916}" type="presParOf" srcId="{75E6FC24-7340-45F1-84C7-7697A61102C6}" destId="{EC200EFF-5FAE-4D93-9CD0-A95393F66690}" srcOrd="0" destOrd="0" presId="urn:microsoft.com/office/officeart/2008/layout/VerticalAccentList"/>
    <dgm:cxn modelId="{8DAAB2BE-CE26-450A-AE13-557042470BDF}" type="presParOf" srcId="{251E6C6F-B2D1-41E4-9B3A-F485DBD3E75E}" destId="{27C33D4E-F5AA-45C6-8879-2512DC501CBA}" srcOrd="4" destOrd="0" presId="urn:microsoft.com/office/officeart/2008/layout/VerticalAccentList"/>
    <dgm:cxn modelId="{4F17BAAA-EF4B-4D69-A596-13CF6956AEAC}" type="presParOf" srcId="{27C33D4E-F5AA-45C6-8879-2512DC501CBA}" destId="{307B811C-CD90-49F1-B860-E8D37127F683}" srcOrd="0" destOrd="0" presId="urn:microsoft.com/office/officeart/2008/layout/VerticalAccentList"/>
    <dgm:cxn modelId="{D3660FA8-B029-4E00-BD7A-1006A1F7B10D}" type="presParOf" srcId="{27C33D4E-F5AA-45C6-8879-2512DC501CBA}" destId="{081EF695-C1EF-4E5C-879E-3F7039A8089D}" srcOrd="1" destOrd="0" presId="urn:microsoft.com/office/officeart/2008/layout/VerticalAccentList"/>
    <dgm:cxn modelId="{7E4C6F75-BB55-4EDE-BB3D-EDCA00828F88}" type="presParOf" srcId="{27C33D4E-F5AA-45C6-8879-2512DC501CBA}" destId="{84D124E2-74CA-4AF6-98CA-E27761C4ADB4}" srcOrd="2" destOrd="0" presId="urn:microsoft.com/office/officeart/2008/layout/VerticalAccentList"/>
    <dgm:cxn modelId="{E895C85D-4FB4-418E-9F40-2B04000C7311}" type="presParOf" srcId="{27C33D4E-F5AA-45C6-8879-2512DC501CBA}" destId="{BE4F3C05-84C1-40A8-A16C-93B0DECF4C1D}" srcOrd="3" destOrd="0" presId="urn:microsoft.com/office/officeart/2008/layout/VerticalAccentList"/>
    <dgm:cxn modelId="{82A0BD48-38B9-4231-BD1B-12677C5BDEE4}" type="presParOf" srcId="{27C33D4E-F5AA-45C6-8879-2512DC501CBA}" destId="{277E16CE-2EC7-42CC-A806-9262BCEA7EA2}" srcOrd="4" destOrd="0" presId="urn:microsoft.com/office/officeart/2008/layout/VerticalAccentList"/>
    <dgm:cxn modelId="{888B15B0-D4B3-419D-BCE5-A855AF65B855}" type="presParOf" srcId="{27C33D4E-F5AA-45C6-8879-2512DC501CBA}" destId="{636C19D9-D283-4F53-B9AF-32544E8931B6}" srcOrd="5" destOrd="0" presId="urn:microsoft.com/office/officeart/2008/layout/VerticalAccentList"/>
    <dgm:cxn modelId="{8BEDF37A-C812-497C-917D-6A3AF49D6214}" type="presParOf" srcId="{27C33D4E-F5AA-45C6-8879-2512DC501CBA}" destId="{6CD4C01E-2176-4AF7-82FC-4854F519EB83}" srcOrd="6" destOrd="0" presId="urn:microsoft.com/office/officeart/2008/layout/VerticalAccentList"/>
    <dgm:cxn modelId="{CC7B30B0-EEA1-4F57-912D-738263334F05}" type="presParOf" srcId="{27C33D4E-F5AA-45C6-8879-2512DC501CBA}" destId="{C725C6F9-7638-41FD-92B7-FEB94A4FC2D8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5D15E5A1-FD71-48DC-836F-61E832FB9A7B}" type="doc">
      <dgm:prSet loTypeId="urn:microsoft.com/office/officeart/2005/8/layout/hList9" loCatId="list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3CD1C69-5DEE-4A5D-A4F9-E7167A0A6CF7}">
      <dgm:prSet phldrT="[Text]"/>
      <dgm:spPr/>
      <dgm:t>
        <a:bodyPr/>
        <a:lstStyle/>
        <a:p>
          <a:r>
            <a:rPr lang="en-US" dirty="0"/>
            <a:t>Newton Euler </a:t>
          </a:r>
        </a:p>
      </dgm:t>
    </dgm:pt>
    <dgm:pt modelId="{E2C8D90B-5858-4D9C-9054-252FFAF008E2}" type="parTrans" cxnId="{19D04642-C625-4543-9A6E-C631AB5EE517}">
      <dgm:prSet/>
      <dgm:spPr/>
      <dgm:t>
        <a:bodyPr/>
        <a:lstStyle/>
        <a:p>
          <a:endParaRPr lang="en-US"/>
        </a:p>
      </dgm:t>
    </dgm:pt>
    <dgm:pt modelId="{110A8B06-022B-4345-AFFE-4663D2933386}" type="sibTrans" cxnId="{19D04642-C625-4543-9A6E-C631AB5EE517}">
      <dgm:prSet/>
      <dgm:spPr/>
      <dgm:t>
        <a:bodyPr/>
        <a:lstStyle/>
        <a:p>
          <a:endParaRPr lang="en-US"/>
        </a:p>
      </dgm:t>
    </dgm:pt>
    <dgm:pt modelId="{2D79D026-213C-4D35-BA14-5675A90584DD}">
      <dgm:prSet phldrT="[Text]"/>
      <dgm:spPr/>
      <dgm:t>
        <a:bodyPr/>
        <a:lstStyle/>
        <a:p>
          <a:r>
            <a:rPr lang="en-US" dirty="0"/>
            <a:t>Each link is treated separately</a:t>
          </a:r>
        </a:p>
      </dgm:t>
    </dgm:pt>
    <dgm:pt modelId="{A9A37FFB-A328-4498-8A94-0615AB84BC72}" type="parTrans" cxnId="{59276C5B-27BD-4B05-B5F3-38770EDC8216}">
      <dgm:prSet/>
      <dgm:spPr/>
      <dgm:t>
        <a:bodyPr/>
        <a:lstStyle/>
        <a:p>
          <a:endParaRPr lang="en-US"/>
        </a:p>
      </dgm:t>
    </dgm:pt>
    <dgm:pt modelId="{1141C84C-7162-48FC-8301-AE495FF076F7}" type="sibTrans" cxnId="{59276C5B-27BD-4B05-B5F3-38770EDC8216}">
      <dgm:prSet/>
      <dgm:spPr/>
      <dgm:t>
        <a:bodyPr/>
        <a:lstStyle/>
        <a:p>
          <a:endParaRPr lang="en-US"/>
        </a:p>
      </dgm:t>
    </dgm:pt>
    <dgm:pt modelId="{9FC8C124-C082-4F2F-83C0-5BC54772B53C}">
      <dgm:prSet phldrT="[Tex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C9DB3A79-8129-404E-A9EE-AA09C21BCF14}" type="parTrans" cxnId="{F90B8EEC-56B9-44F0-B4F8-C83A857B6E87}">
      <dgm:prSet/>
      <dgm:spPr/>
      <dgm:t>
        <a:bodyPr/>
        <a:lstStyle/>
        <a:p>
          <a:endParaRPr lang="en-US"/>
        </a:p>
      </dgm:t>
    </dgm:pt>
    <dgm:pt modelId="{B8BBE403-E304-4732-96E9-9D27A06F805D}" type="sibTrans" cxnId="{F90B8EEC-56B9-44F0-B4F8-C83A857B6E87}">
      <dgm:prSet/>
      <dgm:spPr/>
      <dgm:t>
        <a:bodyPr/>
        <a:lstStyle/>
        <a:p>
          <a:endParaRPr lang="en-US"/>
        </a:p>
      </dgm:t>
    </dgm:pt>
    <dgm:pt modelId="{C3E5FA1C-545E-44AC-97C6-2E556743DB5E}">
      <dgm:prSet phldrT="[Text]"/>
      <dgm:spPr/>
      <dgm:t>
        <a:bodyPr/>
        <a:lstStyle/>
        <a:p>
          <a:r>
            <a:rPr lang="en-US" dirty="0"/>
            <a:t>Euler Lagrange</a:t>
          </a:r>
        </a:p>
      </dgm:t>
    </dgm:pt>
    <dgm:pt modelId="{0977E8D9-F1B2-489C-8E2D-546EC3C86BC9}" type="parTrans" cxnId="{3411AFEA-F4E3-415D-AE63-80091D1DE2DD}">
      <dgm:prSet/>
      <dgm:spPr/>
      <dgm:t>
        <a:bodyPr/>
        <a:lstStyle/>
        <a:p>
          <a:endParaRPr lang="en-US"/>
        </a:p>
      </dgm:t>
    </dgm:pt>
    <dgm:pt modelId="{8A26C8CD-595F-47CE-A3E7-7B181DD6C50E}" type="sibTrans" cxnId="{3411AFEA-F4E3-415D-AE63-80091D1DE2DD}">
      <dgm:prSet/>
      <dgm:spPr/>
      <dgm:t>
        <a:bodyPr/>
        <a:lstStyle/>
        <a:p>
          <a:endParaRPr lang="en-US"/>
        </a:p>
      </dgm:t>
    </dgm:pt>
    <dgm:pt modelId="{BE0A87CC-070B-43D8-92DD-F9CA5BDC38D2}">
      <dgm:prSet phldrT="[Text]"/>
      <dgm:spPr/>
      <dgm:t>
        <a:bodyPr/>
        <a:lstStyle/>
        <a:p>
          <a:r>
            <a:rPr lang="en-US" dirty="0"/>
            <a:t>The robotic arm is treated as a whole.</a:t>
          </a:r>
        </a:p>
      </dgm:t>
    </dgm:pt>
    <dgm:pt modelId="{6217E897-0BB3-4B9D-8384-CA967A6F81F3}" type="parTrans" cxnId="{723F1E29-6222-4232-A0BA-92475BD3D79E}">
      <dgm:prSet/>
      <dgm:spPr/>
      <dgm:t>
        <a:bodyPr/>
        <a:lstStyle/>
        <a:p>
          <a:endParaRPr lang="en-US"/>
        </a:p>
      </dgm:t>
    </dgm:pt>
    <dgm:pt modelId="{949D28D7-8A14-4E49-BFF7-3474FB6BD853}" type="sibTrans" cxnId="{723F1E29-6222-4232-A0BA-92475BD3D79E}">
      <dgm:prSet/>
      <dgm:spPr/>
      <dgm:t>
        <a:bodyPr/>
        <a:lstStyle/>
        <a:p>
          <a:endParaRPr lang="en-US"/>
        </a:p>
      </dgm:t>
    </dgm:pt>
    <dgm:pt modelId="{0A7E4E47-6851-444B-8581-B8D30BD10746}">
      <dgm:prSet phldrT="[Text]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C92B89E6-603F-4F69-AA53-461EB51C0144}" type="parTrans" cxnId="{678EA681-9F95-4334-9ED4-134B540C5B1A}">
      <dgm:prSet/>
      <dgm:spPr/>
      <dgm:t>
        <a:bodyPr/>
        <a:lstStyle/>
        <a:p>
          <a:endParaRPr lang="en-US"/>
        </a:p>
      </dgm:t>
    </dgm:pt>
    <dgm:pt modelId="{8A2FEE69-6739-4645-9FEA-C81C3CA51554}" type="sibTrans" cxnId="{678EA681-9F95-4334-9ED4-134B540C5B1A}">
      <dgm:prSet/>
      <dgm:spPr/>
      <dgm:t>
        <a:bodyPr/>
        <a:lstStyle/>
        <a:p>
          <a:endParaRPr lang="en-US"/>
        </a:p>
      </dgm:t>
    </dgm:pt>
    <dgm:pt modelId="{BC55726C-2608-4D7F-A2D7-CC124D206759}" type="pres">
      <dgm:prSet presAssocID="{5D15E5A1-FD71-48DC-836F-61E832FB9A7B}" presName="list" presStyleCnt="0">
        <dgm:presLayoutVars>
          <dgm:dir/>
          <dgm:animLvl val="lvl"/>
        </dgm:presLayoutVars>
      </dgm:prSet>
      <dgm:spPr/>
    </dgm:pt>
    <dgm:pt modelId="{C712F324-E045-435B-AFF7-1A942C7377C2}" type="pres">
      <dgm:prSet presAssocID="{83CD1C69-5DEE-4A5D-A4F9-E7167A0A6CF7}" presName="posSpace" presStyleCnt="0"/>
      <dgm:spPr/>
    </dgm:pt>
    <dgm:pt modelId="{7ABB868C-3D41-4B22-950D-B715E0CF218A}" type="pres">
      <dgm:prSet presAssocID="{83CD1C69-5DEE-4A5D-A4F9-E7167A0A6CF7}" presName="vertFlow" presStyleCnt="0"/>
      <dgm:spPr/>
    </dgm:pt>
    <dgm:pt modelId="{C97CF538-DBEA-4EA2-BFD8-F6562E1137B2}" type="pres">
      <dgm:prSet presAssocID="{83CD1C69-5DEE-4A5D-A4F9-E7167A0A6CF7}" presName="topSpace" presStyleCnt="0"/>
      <dgm:spPr/>
    </dgm:pt>
    <dgm:pt modelId="{3A782015-13A6-460D-9958-78178CAC9B72}" type="pres">
      <dgm:prSet presAssocID="{83CD1C69-5DEE-4A5D-A4F9-E7167A0A6CF7}" presName="firstComp" presStyleCnt="0"/>
      <dgm:spPr/>
    </dgm:pt>
    <dgm:pt modelId="{0D612EB8-8435-45C7-9A32-3A200ED5F1B5}" type="pres">
      <dgm:prSet presAssocID="{83CD1C69-5DEE-4A5D-A4F9-E7167A0A6CF7}" presName="firstChild" presStyleLbl="bgAccFollowNode1" presStyleIdx="0" presStyleCnt="4"/>
      <dgm:spPr/>
    </dgm:pt>
    <dgm:pt modelId="{670FD567-0647-494B-BD0A-A08FE8F885B1}" type="pres">
      <dgm:prSet presAssocID="{83CD1C69-5DEE-4A5D-A4F9-E7167A0A6CF7}" presName="firstChildTx" presStyleLbl="bgAccFollowNode1" presStyleIdx="0" presStyleCnt="4">
        <dgm:presLayoutVars>
          <dgm:bulletEnabled val="1"/>
        </dgm:presLayoutVars>
      </dgm:prSet>
      <dgm:spPr/>
    </dgm:pt>
    <dgm:pt modelId="{FF7AF781-07FB-46E9-A53C-2D73ABFC9CD7}" type="pres">
      <dgm:prSet presAssocID="{9FC8C124-C082-4F2F-83C0-5BC54772B53C}" presName="comp" presStyleCnt="0"/>
      <dgm:spPr/>
    </dgm:pt>
    <dgm:pt modelId="{9196734B-1B73-49A8-AAAD-8078D704537C}" type="pres">
      <dgm:prSet presAssocID="{9FC8C124-C082-4F2F-83C0-5BC54772B53C}" presName="child" presStyleLbl="bgAccFollowNode1" presStyleIdx="1" presStyleCnt="4"/>
      <dgm:spPr/>
    </dgm:pt>
    <dgm:pt modelId="{2A3F45B6-FAE6-4133-9B58-3E8DA4A39566}" type="pres">
      <dgm:prSet presAssocID="{9FC8C124-C082-4F2F-83C0-5BC54772B53C}" presName="childTx" presStyleLbl="bgAccFollowNode1" presStyleIdx="1" presStyleCnt="4">
        <dgm:presLayoutVars>
          <dgm:bulletEnabled val="1"/>
        </dgm:presLayoutVars>
      </dgm:prSet>
      <dgm:spPr/>
    </dgm:pt>
    <dgm:pt modelId="{2A905885-4472-427B-A8B7-8DC0D51B595B}" type="pres">
      <dgm:prSet presAssocID="{83CD1C69-5DEE-4A5D-A4F9-E7167A0A6CF7}" presName="negSpace" presStyleCnt="0"/>
      <dgm:spPr/>
    </dgm:pt>
    <dgm:pt modelId="{731323D8-EBE2-4A04-B8D8-291F49D99655}" type="pres">
      <dgm:prSet presAssocID="{83CD1C69-5DEE-4A5D-A4F9-E7167A0A6CF7}" presName="circle" presStyleLbl="node1" presStyleIdx="0" presStyleCnt="2"/>
      <dgm:spPr/>
    </dgm:pt>
    <dgm:pt modelId="{C5FAD842-BF73-40EB-B860-6416283F84BF}" type="pres">
      <dgm:prSet presAssocID="{110A8B06-022B-4345-AFFE-4663D2933386}" presName="transSpace" presStyleCnt="0"/>
      <dgm:spPr/>
    </dgm:pt>
    <dgm:pt modelId="{1643B0D7-A4CF-48E9-937D-037E95D60BDC}" type="pres">
      <dgm:prSet presAssocID="{C3E5FA1C-545E-44AC-97C6-2E556743DB5E}" presName="posSpace" presStyleCnt="0"/>
      <dgm:spPr/>
    </dgm:pt>
    <dgm:pt modelId="{2C283FFE-1A01-4F29-82D6-CED4213E2D0C}" type="pres">
      <dgm:prSet presAssocID="{C3E5FA1C-545E-44AC-97C6-2E556743DB5E}" presName="vertFlow" presStyleCnt="0"/>
      <dgm:spPr/>
    </dgm:pt>
    <dgm:pt modelId="{87340F19-1865-4D93-9839-DA8C3B1A1E34}" type="pres">
      <dgm:prSet presAssocID="{C3E5FA1C-545E-44AC-97C6-2E556743DB5E}" presName="topSpace" presStyleCnt="0"/>
      <dgm:spPr/>
    </dgm:pt>
    <dgm:pt modelId="{28E5905C-1F0C-41FF-A106-D49D3E6A108E}" type="pres">
      <dgm:prSet presAssocID="{C3E5FA1C-545E-44AC-97C6-2E556743DB5E}" presName="firstComp" presStyleCnt="0"/>
      <dgm:spPr/>
    </dgm:pt>
    <dgm:pt modelId="{1BD2CEC2-1083-4999-A265-0021A25C60FD}" type="pres">
      <dgm:prSet presAssocID="{C3E5FA1C-545E-44AC-97C6-2E556743DB5E}" presName="firstChild" presStyleLbl="bgAccFollowNode1" presStyleIdx="2" presStyleCnt="4"/>
      <dgm:spPr/>
    </dgm:pt>
    <dgm:pt modelId="{08D5133B-0C89-45A8-84ED-DAF8806BBC5D}" type="pres">
      <dgm:prSet presAssocID="{C3E5FA1C-545E-44AC-97C6-2E556743DB5E}" presName="firstChildTx" presStyleLbl="bgAccFollowNode1" presStyleIdx="2" presStyleCnt="4">
        <dgm:presLayoutVars>
          <dgm:bulletEnabled val="1"/>
        </dgm:presLayoutVars>
      </dgm:prSet>
      <dgm:spPr/>
    </dgm:pt>
    <dgm:pt modelId="{3E07231A-280F-4E41-B6E2-15B803415DC2}" type="pres">
      <dgm:prSet presAssocID="{0A7E4E47-6851-444B-8581-B8D30BD10746}" presName="comp" presStyleCnt="0"/>
      <dgm:spPr/>
    </dgm:pt>
    <dgm:pt modelId="{D9AEBC96-6447-4A10-9541-5A859264585F}" type="pres">
      <dgm:prSet presAssocID="{0A7E4E47-6851-444B-8581-B8D30BD10746}" presName="child" presStyleLbl="bgAccFollowNode1" presStyleIdx="3" presStyleCnt="4" custLinFactNeighborX="63" custLinFactNeighborY="-298"/>
      <dgm:spPr/>
    </dgm:pt>
    <dgm:pt modelId="{3D094246-4CFA-4887-B116-FD1895E5DAAE}" type="pres">
      <dgm:prSet presAssocID="{0A7E4E47-6851-444B-8581-B8D30BD10746}" presName="childTx" presStyleLbl="bgAccFollowNode1" presStyleIdx="3" presStyleCnt="4">
        <dgm:presLayoutVars>
          <dgm:bulletEnabled val="1"/>
        </dgm:presLayoutVars>
      </dgm:prSet>
      <dgm:spPr/>
    </dgm:pt>
    <dgm:pt modelId="{2A98CC50-B323-474B-B269-BAECB227A6E1}" type="pres">
      <dgm:prSet presAssocID="{C3E5FA1C-545E-44AC-97C6-2E556743DB5E}" presName="negSpace" presStyleCnt="0"/>
      <dgm:spPr/>
    </dgm:pt>
    <dgm:pt modelId="{5F700F77-6C4B-43D4-8FA5-146DF4F9BD87}" type="pres">
      <dgm:prSet presAssocID="{C3E5FA1C-545E-44AC-97C6-2E556743DB5E}" presName="circle" presStyleLbl="node1" presStyleIdx="1" presStyleCnt="2"/>
      <dgm:spPr/>
    </dgm:pt>
  </dgm:ptLst>
  <dgm:cxnLst>
    <dgm:cxn modelId="{22C43001-C0AC-47FA-8236-87A4BA9D8A74}" type="presOf" srcId="{5D15E5A1-FD71-48DC-836F-61E832FB9A7B}" destId="{BC55726C-2608-4D7F-A2D7-CC124D206759}" srcOrd="0" destOrd="0" presId="urn:microsoft.com/office/officeart/2005/8/layout/hList9"/>
    <dgm:cxn modelId="{723F1E29-6222-4232-A0BA-92475BD3D79E}" srcId="{C3E5FA1C-545E-44AC-97C6-2E556743DB5E}" destId="{BE0A87CC-070B-43D8-92DD-F9CA5BDC38D2}" srcOrd="0" destOrd="0" parTransId="{6217E897-0BB3-4B9D-8384-CA967A6F81F3}" sibTransId="{949D28D7-8A14-4E49-BFF7-3474FB6BD853}"/>
    <dgm:cxn modelId="{0A8E483C-F5B4-4E04-9036-A8DC92AEE56D}" type="presOf" srcId="{2D79D026-213C-4D35-BA14-5675A90584DD}" destId="{0D612EB8-8435-45C7-9A32-3A200ED5F1B5}" srcOrd="0" destOrd="0" presId="urn:microsoft.com/office/officeart/2005/8/layout/hList9"/>
    <dgm:cxn modelId="{59276C5B-27BD-4B05-B5F3-38770EDC8216}" srcId="{83CD1C69-5DEE-4A5D-A4F9-E7167A0A6CF7}" destId="{2D79D026-213C-4D35-BA14-5675A90584DD}" srcOrd="0" destOrd="0" parTransId="{A9A37FFB-A328-4498-8A94-0615AB84BC72}" sibTransId="{1141C84C-7162-48FC-8301-AE495FF076F7}"/>
    <dgm:cxn modelId="{19D04642-C625-4543-9A6E-C631AB5EE517}" srcId="{5D15E5A1-FD71-48DC-836F-61E832FB9A7B}" destId="{83CD1C69-5DEE-4A5D-A4F9-E7167A0A6CF7}" srcOrd="0" destOrd="0" parTransId="{E2C8D90B-5858-4D9C-9054-252FFAF008E2}" sibTransId="{110A8B06-022B-4345-AFFE-4663D2933386}"/>
    <dgm:cxn modelId="{806B7954-0EEE-4F40-893C-6654CB0B6165}" type="presOf" srcId="{2D79D026-213C-4D35-BA14-5675A90584DD}" destId="{670FD567-0647-494B-BD0A-A08FE8F885B1}" srcOrd="1" destOrd="0" presId="urn:microsoft.com/office/officeart/2005/8/layout/hList9"/>
    <dgm:cxn modelId="{83BD9079-9402-4730-8C4D-2EDE037FF7A9}" type="presOf" srcId="{83CD1C69-5DEE-4A5D-A4F9-E7167A0A6CF7}" destId="{731323D8-EBE2-4A04-B8D8-291F49D99655}" srcOrd="0" destOrd="0" presId="urn:microsoft.com/office/officeart/2005/8/layout/hList9"/>
    <dgm:cxn modelId="{E713A081-9A8F-4620-A55A-9F7B7D36206F}" type="presOf" srcId="{9FC8C124-C082-4F2F-83C0-5BC54772B53C}" destId="{9196734B-1B73-49A8-AAAD-8078D704537C}" srcOrd="0" destOrd="0" presId="urn:microsoft.com/office/officeart/2005/8/layout/hList9"/>
    <dgm:cxn modelId="{678EA681-9F95-4334-9ED4-134B540C5B1A}" srcId="{C3E5FA1C-545E-44AC-97C6-2E556743DB5E}" destId="{0A7E4E47-6851-444B-8581-B8D30BD10746}" srcOrd="1" destOrd="0" parTransId="{C92B89E6-603F-4F69-AA53-461EB51C0144}" sibTransId="{8A2FEE69-6739-4645-9FEA-C81C3CA51554}"/>
    <dgm:cxn modelId="{9072FD85-DE1C-4871-88A0-66DB55438DC6}" type="presOf" srcId="{0A7E4E47-6851-444B-8581-B8D30BD10746}" destId="{3D094246-4CFA-4887-B116-FD1895E5DAAE}" srcOrd="1" destOrd="0" presId="urn:microsoft.com/office/officeart/2005/8/layout/hList9"/>
    <dgm:cxn modelId="{85EAB3A0-5F05-4E44-BF11-76552ADA79D3}" type="presOf" srcId="{C3E5FA1C-545E-44AC-97C6-2E556743DB5E}" destId="{5F700F77-6C4B-43D4-8FA5-146DF4F9BD87}" srcOrd="0" destOrd="0" presId="urn:microsoft.com/office/officeart/2005/8/layout/hList9"/>
    <dgm:cxn modelId="{DB6EB1CB-E5BF-43D8-981E-4D55E5AE68DD}" type="presOf" srcId="{BE0A87CC-070B-43D8-92DD-F9CA5BDC38D2}" destId="{08D5133B-0C89-45A8-84ED-DAF8806BBC5D}" srcOrd="1" destOrd="0" presId="urn:microsoft.com/office/officeart/2005/8/layout/hList9"/>
    <dgm:cxn modelId="{D8747AD3-A9AD-4165-82D4-F8C3156685C3}" type="presOf" srcId="{BE0A87CC-070B-43D8-92DD-F9CA5BDC38D2}" destId="{1BD2CEC2-1083-4999-A265-0021A25C60FD}" srcOrd="0" destOrd="0" presId="urn:microsoft.com/office/officeart/2005/8/layout/hList9"/>
    <dgm:cxn modelId="{A5F1C1DF-8AA7-41A9-812C-7A1571F09002}" type="presOf" srcId="{9FC8C124-C082-4F2F-83C0-5BC54772B53C}" destId="{2A3F45B6-FAE6-4133-9B58-3E8DA4A39566}" srcOrd="1" destOrd="0" presId="urn:microsoft.com/office/officeart/2005/8/layout/hList9"/>
    <dgm:cxn modelId="{3411AFEA-F4E3-415D-AE63-80091D1DE2DD}" srcId="{5D15E5A1-FD71-48DC-836F-61E832FB9A7B}" destId="{C3E5FA1C-545E-44AC-97C6-2E556743DB5E}" srcOrd="1" destOrd="0" parTransId="{0977E8D9-F1B2-489C-8E2D-546EC3C86BC9}" sibTransId="{8A26C8CD-595F-47CE-A3E7-7B181DD6C50E}"/>
    <dgm:cxn modelId="{F90B8EEC-56B9-44F0-B4F8-C83A857B6E87}" srcId="{83CD1C69-5DEE-4A5D-A4F9-E7167A0A6CF7}" destId="{9FC8C124-C082-4F2F-83C0-5BC54772B53C}" srcOrd="1" destOrd="0" parTransId="{C9DB3A79-8129-404E-A9EE-AA09C21BCF14}" sibTransId="{B8BBE403-E304-4732-96E9-9D27A06F805D}"/>
    <dgm:cxn modelId="{50E09AF4-1835-470C-BE48-145DA874833C}" type="presOf" srcId="{0A7E4E47-6851-444B-8581-B8D30BD10746}" destId="{D9AEBC96-6447-4A10-9541-5A859264585F}" srcOrd="0" destOrd="0" presId="urn:microsoft.com/office/officeart/2005/8/layout/hList9"/>
    <dgm:cxn modelId="{865914B3-36F4-4F8D-8B2F-35022C156DCC}" type="presParOf" srcId="{BC55726C-2608-4D7F-A2D7-CC124D206759}" destId="{C712F324-E045-435B-AFF7-1A942C7377C2}" srcOrd="0" destOrd="0" presId="urn:microsoft.com/office/officeart/2005/8/layout/hList9"/>
    <dgm:cxn modelId="{CA8B129E-9410-400E-9200-BFB73EABB29C}" type="presParOf" srcId="{BC55726C-2608-4D7F-A2D7-CC124D206759}" destId="{7ABB868C-3D41-4B22-950D-B715E0CF218A}" srcOrd="1" destOrd="0" presId="urn:microsoft.com/office/officeart/2005/8/layout/hList9"/>
    <dgm:cxn modelId="{BD8B4C1A-6031-4C97-9082-9EBAE0A84ACF}" type="presParOf" srcId="{7ABB868C-3D41-4B22-950D-B715E0CF218A}" destId="{C97CF538-DBEA-4EA2-BFD8-F6562E1137B2}" srcOrd="0" destOrd="0" presId="urn:microsoft.com/office/officeart/2005/8/layout/hList9"/>
    <dgm:cxn modelId="{C46C217D-488B-4BC9-A185-C382D828A75A}" type="presParOf" srcId="{7ABB868C-3D41-4B22-950D-B715E0CF218A}" destId="{3A782015-13A6-460D-9958-78178CAC9B72}" srcOrd="1" destOrd="0" presId="urn:microsoft.com/office/officeart/2005/8/layout/hList9"/>
    <dgm:cxn modelId="{05639BC6-28E4-49DE-A780-288FEC46B52B}" type="presParOf" srcId="{3A782015-13A6-460D-9958-78178CAC9B72}" destId="{0D612EB8-8435-45C7-9A32-3A200ED5F1B5}" srcOrd="0" destOrd="0" presId="urn:microsoft.com/office/officeart/2005/8/layout/hList9"/>
    <dgm:cxn modelId="{3525EF7D-9AAF-44C6-A0F9-AB23C33F80E9}" type="presParOf" srcId="{3A782015-13A6-460D-9958-78178CAC9B72}" destId="{670FD567-0647-494B-BD0A-A08FE8F885B1}" srcOrd="1" destOrd="0" presId="urn:microsoft.com/office/officeart/2005/8/layout/hList9"/>
    <dgm:cxn modelId="{1C23EDAA-0A9F-437C-8250-7B2A8F88D5AB}" type="presParOf" srcId="{7ABB868C-3D41-4B22-950D-B715E0CF218A}" destId="{FF7AF781-07FB-46E9-A53C-2D73ABFC9CD7}" srcOrd="2" destOrd="0" presId="urn:microsoft.com/office/officeart/2005/8/layout/hList9"/>
    <dgm:cxn modelId="{FE487F8F-B9E6-4F78-A3E6-E2A8B1E3A723}" type="presParOf" srcId="{FF7AF781-07FB-46E9-A53C-2D73ABFC9CD7}" destId="{9196734B-1B73-49A8-AAAD-8078D704537C}" srcOrd="0" destOrd="0" presId="urn:microsoft.com/office/officeart/2005/8/layout/hList9"/>
    <dgm:cxn modelId="{157B536D-EC90-4DDF-A568-553896C7B3C1}" type="presParOf" srcId="{FF7AF781-07FB-46E9-A53C-2D73ABFC9CD7}" destId="{2A3F45B6-FAE6-4133-9B58-3E8DA4A39566}" srcOrd="1" destOrd="0" presId="urn:microsoft.com/office/officeart/2005/8/layout/hList9"/>
    <dgm:cxn modelId="{B2D5E8B3-9266-499B-8A4E-19EAF184DD10}" type="presParOf" srcId="{BC55726C-2608-4D7F-A2D7-CC124D206759}" destId="{2A905885-4472-427B-A8B7-8DC0D51B595B}" srcOrd="2" destOrd="0" presId="urn:microsoft.com/office/officeart/2005/8/layout/hList9"/>
    <dgm:cxn modelId="{539D1DE3-1C82-4C20-B6E9-E0D9FF70E1BD}" type="presParOf" srcId="{BC55726C-2608-4D7F-A2D7-CC124D206759}" destId="{731323D8-EBE2-4A04-B8D8-291F49D99655}" srcOrd="3" destOrd="0" presId="urn:microsoft.com/office/officeart/2005/8/layout/hList9"/>
    <dgm:cxn modelId="{6FF0294E-E6B7-4216-9F5C-E3D8E350B467}" type="presParOf" srcId="{BC55726C-2608-4D7F-A2D7-CC124D206759}" destId="{C5FAD842-BF73-40EB-B860-6416283F84BF}" srcOrd="4" destOrd="0" presId="urn:microsoft.com/office/officeart/2005/8/layout/hList9"/>
    <dgm:cxn modelId="{EFD627CC-F14A-4E92-A84A-6463966C8F87}" type="presParOf" srcId="{BC55726C-2608-4D7F-A2D7-CC124D206759}" destId="{1643B0D7-A4CF-48E9-937D-037E95D60BDC}" srcOrd="5" destOrd="0" presId="urn:microsoft.com/office/officeart/2005/8/layout/hList9"/>
    <dgm:cxn modelId="{38621A9D-25FB-41E8-8D8A-A208CDBD0BBD}" type="presParOf" srcId="{BC55726C-2608-4D7F-A2D7-CC124D206759}" destId="{2C283FFE-1A01-4F29-82D6-CED4213E2D0C}" srcOrd="6" destOrd="0" presId="urn:microsoft.com/office/officeart/2005/8/layout/hList9"/>
    <dgm:cxn modelId="{16F8C528-88D2-470B-8559-67F27FB17735}" type="presParOf" srcId="{2C283FFE-1A01-4F29-82D6-CED4213E2D0C}" destId="{87340F19-1865-4D93-9839-DA8C3B1A1E34}" srcOrd="0" destOrd="0" presId="urn:microsoft.com/office/officeart/2005/8/layout/hList9"/>
    <dgm:cxn modelId="{E19B5B1D-00C8-4964-9032-72F2ED2C3DEB}" type="presParOf" srcId="{2C283FFE-1A01-4F29-82D6-CED4213E2D0C}" destId="{28E5905C-1F0C-41FF-A106-D49D3E6A108E}" srcOrd="1" destOrd="0" presId="urn:microsoft.com/office/officeart/2005/8/layout/hList9"/>
    <dgm:cxn modelId="{5D30DB76-F28A-4498-9A50-BAC8E2506366}" type="presParOf" srcId="{28E5905C-1F0C-41FF-A106-D49D3E6A108E}" destId="{1BD2CEC2-1083-4999-A265-0021A25C60FD}" srcOrd="0" destOrd="0" presId="urn:microsoft.com/office/officeart/2005/8/layout/hList9"/>
    <dgm:cxn modelId="{3C5D0EEF-E590-4AA0-BA76-DFA50CD66C4F}" type="presParOf" srcId="{28E5905C-1F0C-41FF-A106-D49D3E6A108E}" destId="{08D5133B-0C89-45A8-84ED-DAF8806BBC5D}" srcOrd="1" destOrd="0" presId="urn:microsoft.com/office/officeart/2005/8/layout/hList9"/>
    <dgm:cxn modelId="{59179DF3-5C5B-44E5-B497-442DE0E2510E}" type="presParOf" srcId="{2C283FFE-1A01-4F29-82D6-CED4213E2D0C}" destId="{3E07231A-280F-4E41-B6E2-15B803415DC2}" srcOrd="2" destOrd="0" presId="urn:microsoft.com/office/officeart/2005/8/layout/hList9"/>
    <dgm:cxn modelId="{EB663E5A-44A5-43E0-B6B7-985135F222EA}" type="presParOf" srcId="{3E07231A-280F-4E41-B6E2-15B803415DC2}" destId="{D9AEBC96-6447-4A10-9541-5A859264585F}" srcOrd="0" destOrd="0" presId="urn:microsoft.com/office/officeart/2005/8/layout/hList9"/>
    <dgm:cxn modelId="{54A1A66F-476A-49BA-BCC1-7E739622C4D7}" type="presParOf" srcId="{3E07231A-280F-4E41-B6E2-15B803415DC2}" destId="{3D094246-4CFA-4887-B116-FD1895E5DAAE}" srcOrd="1" destOrd="0" presId="urn:microsoft.com/office/officeart/2005/8/layout/hList9"/>
    <dgm:cxn modelId="{26B01E1B-926E-422A-A0A3-4609D31A260F}" type="presParOf" srcId="{BC55726C-2608-4D7F-A2D7-CC124D206759}" destId="{2A98CC50-B323-474B-B269-BAECB227A6E1}" srcOrd="7" destOrd="0" presId="urn:microsoft.com/office/officeart/2005/8/layout/hList9"/>
    <dgm:cxn modelId="{D1422F1B-45AC-4657-AD0F-5FAF5B0E91D8}" type="presParOf" srcId="{BC55726C-2608-4D7F-A2D7-CC124D206759}" destId="{5F700F77-6C4B-43D4-8FA5-146DF4F9BD87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BC8FFC8-E254-4CC7-9B10-55C1304E5F5C}" type="doc">
      <dgm:prSet loTypeId="urn:microsoft.com/office/officeart/2005/8/layout/process2" loCatId="process" qsTypeId="urn:microsoft.com/office/officeart/2005/8/quickstyle/3d1" qsCatId="3D" csTypeId="urn:microsoft.com/office/officeart/2005/8/colors/colorful1" csCatId="colorful" phldr="1"/>
      <dgm:spPr/>
    </dgm:pt>
    <dgm:pt modelId="{ADC8FAAB-D9D6-46C9-9C0C-C6F779CC2045}">
      <dgm:prSet phldrT="[Text]"/>
      <dgm:spPr/>
      <dgm:t>
        <a:bodyPr/>
        <a:lstStyle/>
        <a:p>
          <a:r>
            <a:rPr lang="en-US" dirty="0"/>
            <a:t>computer controller</a:t>
          </a:r>
        </a:p>
      </dgm:t>
    </dgm:pt>
    <dgm:pt modelId="{C292C385-1500-40F7-9928-8794492E52AD}" type="parTrans" cxnId="{AACEB429-0231-4F7A-A7BC-DE0F471EF16A}">
      <dgm:prSet/>
      <dgm:spPr/>
      <dgm:t>
        <a:bodyPr/>
        <a:lstStyle/>
        <a:p>
          <a:endParaRPr lang="en-US"/>
        </a:p>
      </dgm:t>
    </dgm:pt>
    <dgm:pt modelId="{995F9129-A52F-40B8-AA28-6A2AFE8468C1}" type="sibTrans" cxnId="{AACEB429-0231-4F7A-A7BC-DE0F471EF16A}">
      <dgm:prSet/>
      <dgm:spPr/>
      <dgm:t>
        <a:bodyPr/>
        <a:lstStyle/>
        <a:p>
          <a:endParaRPr lang="en-US"/>
        </a:p>
      </dgm:t>
    </dgm:pt>
    <dgm:pt modelId="{BC10E0CC-4F80-4E5D-9DC5-743C7EA070C0}">
      <dgm:prSet phldrT="[Text]"/>
      <dgm:spPr/>
      <dgm:t>
        <a:bodyPr/>
        <a:lstStyle/>
        <a:p>
          <a:r>
            <a:rPr lang="en-US" dirty="0"/>
            <a:t>system driver or actuator</a:t>
          </a:r>
        </a:p>
      </dgm:t>
    </dgm:pt>
    <dgm:pt modelId="{D871D70C-F094-49D1-A388-67D5C4EFB7F7}" type="parTrans" cxnId="{C4F95DCB-FF62-4965-A605-D45FBFF0DE62}">
      <dgm:prSet/>
      <dgm:spPr/>
      <dgm:t>
        <a:bodyPr/>
        <a:lstStyle/>
        <a:p>
          <a:endParaRPr lang="en-US"/>
        </a:p>
      </dgm:t>
    </dgm:pt>
    <dgm:pt modelId="{62063A8F-D224-4203-80D6-A3ED4AB05082}" type="sibTrans" cxnId="{C4F95DCB-FF62-4965-A605-D45FBFF0DE62}">
      <dgm:prSet/>
      <dgm:spPr/>
      <dgm:t>
        <a:bodyPr/>
        <a:lstStyle/>
        <a:p>
          <a:endParaRPr lang="en-US"/>
        </a:p>
      </dgm:t>
    </dgm:pt>
    <dgm:pt modelId="{C622A6A4-FAC1-47AE-9A23-1AF267C257B1}">
      <dgm:prSet phldrT="[Text]"/>
      <dgm:spPr/>
      <dgm:t>
        <a:bodyPr/>
        <a:lstStyle/>
        <a:p>
          <a:r>
            <a:rPr lang="en-US" dirty="0"/>
            <a:t>process or robot</a:t>
          </a:r>
        </a:p>
      </dgm:t>
    </dgm:pt>
    <dgm:pt modelId="{4B213621-7D3E-436B-88B2-2C48B9775AF9}" type="parTrans" cxnId="{EC610467-B125-4EF6-B853-4DD1844903B5}">
      <dgm:prSet/>
      <dgm:spPr/>
      <dgm:t>
        <a:bodyPr/>
        <a:lstStyle/>
        <a:p>
          <a:endParaRPr lang="en-US"/>
        </a:p>
      </dgm:t>
    </dgm:pt>
    <dgm:pt modelId="{34839246-FF20-4461-9776-66C144E0CB3F}" type="sibTrans" cxnId="{EC610467-B125-4EF6-B853-4DD1844903B5}">
      <dgm:prSet/>
      <dgm:spPr/>
      <dgm:t>
        <a:bodyPr/>
        <a:lstStyle/>
        <a:p>
          <a:endParaRPr lang="en-US"/>
        </a:p>
      </dgm:t>
    </dgm:pt>
    <dgm:pt modelId="{A687D0F9-A135-4D70-8D28-1065CA0A0B6F}" type="pres">
      <dgm:prSet presAssocID="{4BC8FFC8-E254-4CC7-9B10-55C1304E5F5C}" presName="linearFlow" presStyleCnt="0">
        <dgm:presLayoutVars>
          <dgm:resizeHandles val="exact"/>
        </dgm:presLayoutVars>
      </dgm:prSet>
      <dgm:spPr/>
    </dgm:pt>
    <dgm:pt modelId="{5122467E-54BA-4EE6-A575-95A542870C91}" type="pres">
      <dgm:prSet presAssocID="{ADC8FAAB-D9D6-46C9-9C0C-C6F779CC2045}" presName="node" presStyleLbl="node1" presStyleIdx="0" presStyleCnt="3">
        <dgm:presLayoutVars>
          <dgm:bulletEnabled val="1"/>
        </dgm:presLayoutVars>
      </dgm:prSet>
      <dgm:spPr/>
    </dgm:pt>
    <dgm:pt modelId="{E7B1AAF5-5E7B-4915-B052-F6404C4F7D6E}" type="pres">
      <dgm:prSet presAssocID="{995F9129-A52F-40B8-AA28-6A2AFE8468C1}" presName="sibTrans" presStyleLbl="sibTrans2D1" presStyleIdx="0" presStyleCnt="2"/>
      <dgm:spPr/>
    </dgm:pt>
    <dgm:pt modelId="{12142770-42F9-4F3E-AB5D-3877DF3EB91A}" type="pres">
      <dgm:prSet presAssocID="{995F9129-A52F-40B8-AA28-6A2AFE8468C1}" presName="connectorText" presStyleLbl="sibTrans2D1" presStyleIdx="0" presStyleCnt="2"/>
      <dgm:spPr/>
    </dgm:pt>
    <dgm:pt modelId="{BAA78063-8759-4E52-B39B-99EDC4B873EF}" type="pres">
      <dgm:prSet presAssocID="{BC10E0CC-4F80-4E5D-9DC5-743C7EA070C0}" presName="node" presStyleLbl="node1" presStyleIdx="1" presStyleCnt="3">
        <dgm:presLayoutVars>
          <dgm:bulletEnabled val="1"/>
        </dgm:presLayoutVars>
      </dgm:prSet>
      <dgm:spPr/>
    </dgm:pt>
    <dgm:pt modelId="{1D0F1D9B-A0AA-483B-B913-BFD2B7513BD9}" type="pres">
      <dgm:prSet presAssocID="{62063A8F-D224-4203-80D6-A3ED4AB05082}" presName="sibTrans" presStyleLbl="sibTrans2D1" presStyleIdx="1" presStyleCnt="2"/>
      <dgm:spPr/>
    </dgm:pt>
    <dgm:pt modelId="{8BDCD099-660C-482C-A68D-59299CB8D29D}" type="pres">
      <dgm:prSet presAssocID="{62063A8F-D224-4203-80D6-A3ED4AB05082}" presName="connectorText" presStyleLbl="sibTrans2D1" presStyleIdx="1" presStyleCnt="2"/>
      <dgm:spPr/>
    </dgm:pt>
    <dgm:pt modelId="{71D5E374-FAAB-4327-BA10-7A424821220B}" type="pres">
      <dgm:prSet presAssocID="{C622A6A4-FAC1-47AE-9A23-1AF267C257B1}" presName="node" presStyleLbl="node1" presStyleIdx="2" presStyleCnt="3">
        <dgm:presLayoutVars>
          <dgm:bulletEnabled val="1"/>
        </dgm:presLayoutVars>
      </dgm:prSet>
      <dgm:spPr/>
    </dgm:pt>
  </dgm:ptLst>
  <dgm:cxnLst>
    <dgm:cxn modelId="{32E5D81D-7AA8-4CB6-BFAD-9A04CCA1E4F2}" type="presOf" srcId="{62063A8F-D224-4203-80D6-A3ED4AB05082}" destId="{8BDCD099-660C-482C-A68D-59299CB8D29D}" srcOrd="1" destOrd="0" presId="urn:microsoft.com/office/officeart/2005/8/layout/process2"/>
    <dgm:cxn modelId="{AACEB429-0231-4F7A-A7BC-DE0F471EF16A}" srcId="{4BC8FFC8-E254-4CC7-9B10-55C1304E5F5C}" destId="{ADC8FAAB-D9D6-46C9-9C0C-C6F779CC2045}" srcOrd="0" destOrd="0" parTransId="{C292C385-1500-40F7-9928-8794492E52AD}" sibTransId="{995F9129-A52F-40B8-AA28-6A2AFE8468C1}"/>
    <dgm:cxn modelId="{EC610467-B125-4EF6-B853-4DD1844903B5}" srcId="{4BC8FFC8-E254-4CC7-9B10-55C1304E5F5C}" destId="{C622A6A4-FAC1-47AE-9A23-1AF267C257B1}" srcOrd="2" destOrd="0" parTransId="{4B213621-7D3E-436B-88B2-2C48B9775AF9}" sibTransId="{34839246-FF20-4461-9776-66C144E0CB3F}"/>
    <dgm:cxn modelId="{8ECC636E-0421-433E-8FD6-9E6377F8C409}" type="presOf" srcId="{62063A8F-D224-4203-80D6-A3ED4AB05082}" destId="{1D0F1D9B-A0AA-483B-B913-BFD2B7513BD9}" srcOrd="0" destOrd="0" presId="urn:microsoft.com/office/officeart/2005/8/layout/process2"/>
    <dgm:cxn modelId="{905C2278-D148-40C6-822A-6EA4E4CC4B55}" type="presOf" srcId="{BC10E0CC-4F80-4E5D-9DC5-743C7EA070C0}" destId="{BAA78063-8759-4E52-B39B-99EDC4B873EF}" srcOrd="0" destOrd="0" presId="urn:microsoft.com/office/officeart/2005/8/layout/process2"/>
    <dgm:cxn modelId="{F7B30A80-8469-4A21-8E17-2CC36D255621}" type="presOf" srcId="{C622A6A4-FAC1-47AE-9A23-1AF267C257B1}" destId="{71D5E374-FAAB-4327-BA10-7A424821220B}" srcOrd="0" destOrd="0" presId="urn:microsoft.com/office/officeart/2005/8/layout/process2"/>
    <dgm:cxn modelId="{81F7E2A3-EDD2-462E-9638-86783678599E}" type="presOf" srcId="{4BC8FFC8-E254-4CC7-9B10-55C1304E5F5C}" destId="{A687D0F9-A135-4D70-8D28-1065CA0A0B6F}" srcOrd="0" destOrd="0" presId="urn:microsoft.com/office/officeart/2005/8/layout/process2"/>
    <dgm:cxn modelId="{93909CC0-E73B-4A2B-A7C3-F0D5FD39E312}" type="presOf" srcId="{ADC8FAAB-D9D6-46C9-9C0C-C6F779CC2045}" destId="{5122467E-54BA-4EE6-A575-95A542870C91}" srcOrd="0" destOrd="0" presId="urn:microsoft.com/office/officeart/2005/8/layout/process2"/>
    <dgm:cxn modelId="{C4F95DCB-FF62-4965-A605-D45FBFF0DE62}" srcId="{4BC8FFC8-E254-4CC7-9B10-55C1304E5F5C}" destId="{BC10E0CC-4F80-4E5D-9DC5-743C7EA070C0}" srcOrd="1" destOrd="0" parTransId="{D871D70C-F094-49D1-A388-67D5C4EFB7F7}" sibTransId="{62063A8F-D224-4203-80D6-A3ED4AB05082}"/>
    <dgm:cxn modelId="{F6165DCD-9303-4C59-9B5D-6599043652A4}" type="presOf" srcId="{995F9129-A52F-40B8-AA28-6A2AFE8468C1}" destId="{E7B1AAF5-5E7B-4915-B052-F6404C4F7D6E}" srcOrd="0" destOrd="0" presId="urn:microsoft.com/office/officeart/2005/8/layout/process2"/>
    <dgm:cxn modelId="{0F275EFF-4F4F-4A6D-98BC-8478E58AB5D5}" type="presOf" srcId="{995F9129-A52F-40B8-AA28-6A2AFE8468C1}" destId="{12142770-42F9-4F3E-AB5D-3877DF3EB91A}" srcOrd="1" destOrd="0" presId="urn:microsoft.com/office/officeart/2005/8/layout/process2"/>
    <dgm:cxn modelId="{8B687762-E33D-4781-BEB3-B0934966F636}" type="presParOf" srcId="{A687D0F9-A135-4D70-8D28-1065CA0A0B6F}" destId="{5122467E-54BA-4EE6-A575-95A542870C91}" srcOrd="0" destOrd="0" presId="urn:microsoft.com/office/officeart/2005/8/layout/process2"/>
    <dgm:cxn modelId="{1C082620-E5C8-43B0-8C84-9DFB8FFFC589}" type="presParOf" srcId="{A687D0F9-A135-4D70-8D28-1065CA0A0B6F}" destId="{E7B1AAF5-5E7B-4915-B052-F6404C4F7D6E}" srcOrd="1" destOrd="0" presId="urn:microsoft.com/office/officeart/2005/8/layout/process2"/>
    <dgm:cxn modelId="{D22AA58B-6A23-4E22-8278-9CD43245DD96}" type="presParOf" srcId="{E7B1AAF5-5E7B-4915-B052-F6404C4F7D6E}" destId="{12142770-42F9-4F3E-AB5D-3877DF3EB91A}" srcOrd="0" destOrd="0" presId="urn:microsoft.com/office/officeart/2005/8/layout/process2"/>
    <dgm:cxn modelId="{A95011D4-CA9B-4460-A6BB-8EF6BD92B91F}" type="presParOf" srcId="{A687D0F9-A135-4D70-8D28-1065CA0A0B6F}" destId="{BAA78063-8759-4E52-B39B-99EDC4B873EF}" srcOrd="2" destOrd="0" presId="urn:microsoft.com/office/officeart/2005/8/layout/process2"/>
    <dgm:cxn modelId="{0FC01F73-2993-4CFC-A791-CC790B010B9B}" type="presParOf" srcId="{A687D0F9-A135-4D70-8D28-1065CA0A0B6F}" destId="{1D0F1D9B-A0AA-483B-B913-BFD2B7513BD9}" srcOrd="3" destOrd="0" presId="urn:microsoft.com/office/officeart/2005/8/layout/process2"/>
    <dgm:cxn modelId="{3C6C0C19-6277-45EB-927F-246CF8578C1B}" type="presParOf" srcId="{1D0F1D9B-A0AA-483B-B913-BFD2B7513BD9}" destId="{8BDCD099-660C-482C-A68D-59299CB8D29D}" srcOrd="0" destOrd="0" presId="urn:microsoft.com/office/officeart/2005/8/layout/process2"/>
    <dgm:cxn modelId="{1EE15F94-3C99-4525-876E-C699D621593B}" type="presParOf" srcId="{A687D0F9-A135-4D70-8D28-1065CA0A0B6F}" destId="{71D5E374-FAAB-4327-BA10-7A424821220B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56D3DBE-C129-461B-90F4-D32D6FC8CE55}" type="doc">
      <dgm:prSet loTypeId="urn:microsoft.com/office/officeart/2005/8/layout/cycle2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821850D-C5DD-475F-B14F-785F9B90F17E}">
      <dgm:prSet phldrT="[Text]"/>
      <dgm:spPr/>
      <dgm:t>
        <a:bodyPr/>
        <a:lstStyle/>
        <a:p>
          <a:r>
            <a:rPr lang="en-US" dirty="0"/>
            <a:t>computer controller </a:t>
          </a:r>
        </a:p>
      </dgm:t>
    </dgm:pt>
    <dgm:pt modelId="{6B60043C-78B0-4683-AD4A-7B6742C81176}" type="parTrans" cxnId="{EA49AA9C-8ACD-44A0-B6C4-878587BDEF02}">
      <dgm:prSet/>
      <dgm:spPr/>
      <dgm:t>
        <a:bodyPr/>
        <a:lstStyle/>
        <a:p>
          <a:endParaRPr lang="en-US"/>
        </a:p>
      </dgm:t>
    </dgm:pt>
    <dgm:pt modelId="{560717C8-9EAC-4599-8E06-689071ACD2A4}" type="sibTrans" cxnId="{EA49AA9C-8ACD-44A0-B6C4-878587BDEF02}">
      <dgm:prSet/>
      <dgm:spPr/>
      <dgm:t>
        <a:bodyPr/>
        <a:lstStyle/>
        <a:p>
          <a:endParaRPr lang="en-US"/>
        </a:p>
      </dgm:t>
    </dgm:pt>
    <dgm:pt modelId="{80266992-B3C1-4009-B9E0-5E7208AC142D}">
      <dgm:prSet phldrT="[Text]"/>
      <dgm:spPr/>
      <dgm:t>
        <a:bodyPr/>
        <a:lstStyle/>
        <a:p>
          <a:r>
            <a:rPr lang="en-US" dirty="0"/>
            <a:t>system driver or actuator</a:t>
          </a:r>
        </a:p>
      </dgm:t>
    </dgm:pt>
    <dgm:pt modelId="{A2E3C470-D38C-46FD-8C69-F36922070ACC}" type="parTrans" cxnId="{8CDA2C88-28A0-43F4-9332-A6C2E4BA85AD}">
      <dgm:prSet/>
      <dgm:spPr/>
      <dgm:t>
        <a:bodyPr/>
        <a:lstStyle/>
        <a:p>
          <a:endParaRPr lang="en-US"/>
        </a:p>
      </dgm:t>
    </dgm:pt>
    <dgm:pt modelId="{6151137B-67A6-45A5-A8E6-97DD64E4CE09}" type="sibTrans" cxnId="{8CDA2C88-28A0-43F4-9332-A6C2E4BA85AD}">
      <dgm:prSet/>
      <dgm:spPr/>
      <dgm:t>
        <a:bodyPr/>
        <a:lstStyle/>
        <a:p>
          <a:endParaRPr lang="en-US"/>
        </a:p>
      </dgm:t>
    </dgm:pt>
    <dgm:pt modelId="{813B4AB1-F51E-4AF7-8EF0-830C466AB02F}">
      <dgm:prSet phldrT="[Text]"/>
      <dgm:spPr/>
      <dgm:t>
        <a:bodyPr/>
        <a:lstStyle/>
        <a:p>
          <a:r>
            <a:rPr lang="en-US" dirty="0"/>
            <a:t>process or robot</a:t>
          </a:r>
        </a:p>
      </dgm:t>
    </dgm:pt>
    <dgm:pt modelId="{31EE6A2B-FC14-4198-885B-AFE18CB23259}" type="parTrans" cxnId="{416E8B4A-FF1A-4E0A-BDC8-4C96C0DB2EF9}">
      <dgm:prSet/>
      <dgm:spPr/>
      <dgm:t>
        <a:bodyPr/>
        <a:lstStyle/>
        <a:p>
          <a:endParaRPr lang="en-US"/>
        </a:p>
      </dgm:t>
    </dgm:pt>
    <dgm:pt modelId="{94C4638C-4E64-4D29-A800-4E145A600795}" type="sibTrans" cxnId="{416E8B4A-FF1A-4E0A-BDC8-4C96C0DB2EF9}">
      <dgm:prSet/>
      <dgm:spPr/>
      <dgm:t>
        <a:bodyPr/>
        <a:lstStyle/>
        <a:p>
          <a:endParaRPr lang="en-US"/>
        </a:p>
      </dgm:t>
    </dgm:pt>
    <dgm:pt modelId="{845E9FB0-7E77-4ABF-8102-E2CE310C566A}">
      <dgm:prSet phldrT="[Text]"/>
      <dgm:spPr/>
      <dgm:t>
        <a:bodyPr/>
        <a:lstStyle/>
        <a:p>
          <a:r>
            <a:rPr lang="en-US" dirty="0"/>
            <a:t>servo</a:t>
          </a:r>
        </a:p>
      </dgm:t>
    </dgm:pt>
    <dgm:pt modelId="{64BBF7FA-DEB8-4986-8841-0A5AEB112FBE}" type="parTrans" cxnId="{FCCA21FE-315E-470E-81FA-6BC9DE7444EE}">
      <dgm:prSet/>
      <dgm:spPr/>
      <dgm:t>
        <a:bodyPr/>
        <a:lstStyle/>
        <a:p>
          <a:endParaRPr lang="en-US"/>
        </a:p>
      </dgm:t>
    </dgm:pt>
    <dgm:pt modelId="{065BFE82-D67C-49D1-BFDD-A087D226FFE5}" type="sibTrans" cxnId="{FCCA21FE-315E-470E-81FA-6BC9DE7444EE}">
      <dgm:prSet/>
      <dgm:spPr/>
      <dgm:t>
        <a:bodyPr/>
        <a:lstStyle/>
        <a:p>
          <a:endParaRPr lang="en-US"/>
        </a:p>
      </dgm:t>
    </dgm:pt>
    <dgm:pt modelId="{36BBE3E9-4857-450E-B68E-B71691307136}" type="pres">
      <dgm:prSet presAssocID="{056D3DBE-C129-461B-90F4-D32D6FC8CE55}" presName="cycle" presStyleCnt="0">
        <dgm:presLayoutVars>
          <dgm:dir/>
          <dgm:resizeHandles val="exact"/>
        </dgm:presLayoutVars>
      </dgm:prSet>
      <dgm:spPr/>
    </dgm:pt>
    <dgm:pt modelId="{1E9F49DA-061E-463A-BCC5-CF05B6CAF0C3}" type="pres">
      <dgm:prSet presAssocID="{F821850D-C5DD-475F-B14F-785F9B90F17E}" presName="node" presStyleLbl="node1" presStyleIdx="0" presStyleCnt="4">
        <dgm:presLayoutVars>
          <dgm:bulletEnabled val="1"/>
        </dgm:presLayoutVars>
      </dgm:prSet>
      <dgm:spPr/>
    </dgm:pt>
    <dgm:pt modelId="{4A578E9E-9916-459E-A866-8907F383F066}" type="pres">
      <dgm:prSet presAssocID="{560717C8-9EAC-4599-8E06-689071ACD2A4}" presName="sibTrans" presStyleLbl="sibTrans2D1" presStyleIdx="0" presStyleCnt="4"/>
      <dgm:spPr/>
    </dgm:pt>
    <dgm:pt modelId="{27C65F49-A032-4C34-9C17-4998DA559003}" type="pres">
      <dgm:prSet presAssocID="{560717C8-9EAC-4599-8E06-689071ACD2A4}" presName="connectorText" presStyleLbl="sibTrans2D1" presStyleIdx="0" presStyleCnt="4"/>
      <dgm:spPr/>
    </dgm:pt>
    <dgm:pt modelId="{953C1A79-BC34-4182-8B0B-3853D722EF98}" type="pres">
      <dgm:prSet presAssocID="{80266992-B3C1-4009-B9E0-5E7208AC142D}" presName="node" presStyleLbl="node1" presStyleIdx="1" presStyleCnt="4">
        <dgm:presLayoutVars>
          <dgm:bulletEnabled val="1"/>
        </dgm:presLayoutVars>
      </dgm:prSet>
      <dgm:spPr/>
    </dgm:pt>
    <dgm:pt modelId="{4A4AE42C-72A6-446A-892E-2CB3EA7F3719}" type="pres">
      <dgm:prSet presAssocID="{6151137B-67A6-45A5-A8E6-97DD64E4CE09}" presName="sibTrans" presStyleLbl="sibTrans2D1" presStyleIdx="1" presStyleCnt="4"/>
      <dgm:spPr/>
    </dgm:pt>
    <dgm:pt modelId="{75C889C1-5E89-4E1A-858F-F8CDD1251402}" type="pres">
      <dgm:prSet presAssocID="{6151137B-67A6-45A5-A8E6-97DD64E4CE09}" presName="connectorText" presStyleLbl="sibTrans2D1" presStyleIdx="1" presStyleCnt="4"/>
      <dgm:spPr/>
    </dgm:pt>
    <dgm:pt modelId="{7083FEF9-B6C1-417E-949B-57EE815EB8F4}" type="pres">
      <dgm:prSet presAssocID="{813B4AB1-F51E-4AF7-8EF0-830C466AB02F}" presName="node" presStyleLbl="node1" presStyleIdx="2" presStyleCnt="4">
        <dgm:presLayoutVars>
          <dgm:bulletEnabled val="1"/>
        </dgm:presLayoutVars>
      </dgm:prSet>
      <dgm:spPr/>
    </dgm:pt>
    <dgm:pt modelId="{C0643D0F-BE02-4235-8231-5FCDAC4B8E35}" type="pres">
      <dgm:prSet presAssocID="{94C4638C-4E64-4D29-A800-4E145A600795}" presName="sibTrans" presStyleLbl="sibTrans2D1" presStyleIdx="2" presStyleCnt="4"/>
      <dgm:spPr/>
    </dgm:pt>
    <dgm:pt modelId="{97758D21-CC23-4ED1-84EC-4A63A65FAD99}" type="pres">
      <dgm:prSet presAssocID="{94C4638C-4E64-4D29-A800-4E145A600795}" presName="connectorText" presStyleLbl="sibTrans2D1" presStyleIdx="2" presStyleCnt="4"/>
      <dgm:spPr/>
    </dgm:pt>
    <dgm:pt modelId="{84A846F9-8404-4818-860D-A5DC8B9E3EE8}" type="pres">
      <dgm:prSet presAssocID="{845E9FB0-7E77-4ABF-8102-E2CE310C566A}" presName="node" presStyleLbl="node1" presStyleIdx="3" presStyleCnt="4">
        <dgm:presLayoutVars>
          <dgm:bulletEnabled val="1"/>
        </dgm:presLayoutVars>
      </dgm:prSet>
      <dgm:spPr/>
    </dgm:pt>
    <dgm:pt modelId="{5D9783A2-33D2-4B12-A06D-9C192F5CB35D}" type="pres">
      <dgm:prSet presAssocID="{065BFE82-D67C-49D1-BFDD-A087D226FFE5}" presName="sibTrans" presStyleLbl="sibTrans2D1" presStyleIdx="3" presStyleCnt="4"/>
      <dgm:spPr/>
    </dgm:pt>
    <dgm:pt modelId="{79D924F0-283E-439E-A003-68280F3072BD}" type="pres">
      <dgm:prSet presAssocID="{065BFE82-D67C-49D1-BFDD-A087D226FFE5}" presName="connectorText" presStyleLbl="sibTrans2D1" presStyleIdx="3" presStyleCnt="4"/>
      <dgm:spPr/>
    </dgm:pt>
  </dgm:ptLst>
  <dgm:cxnLst>
    <dgm:cxn modelId="{D086770B-66F1-4612-86A2-09EF3912F230}" type="presOf" srcId="{813B4AB1-F51E-4AF7-8EF0-830C466AB02F}" destId="{7083FEF9-B6C1-417E-949B-57EE815EB8F4}" srcOrd="0" destOrd="0" presId="urn:microsoft.com/office/officeart/2005/8/layout/cycle2"/>
    <dgm:cxn modelId="{C196061B-8BFF-4FA7-BA3A-A525FBA0B99B}" type="presOf" srcId="{94C4638C-4E64-4D29-A800-4E145A600795}" destId="{97758D21-CC23-4ED1-84EC-4A63A65FAD99}" srcOrd="1" destOrd="0" presId="urn:microsoft.com/office/officeart/2005/8/layout/cycle2"/>
    <dgm:cxn modelId="{47DDDB36-08AE-417D-AE13-44188D690197}" type="presOf" srcId="{6151137B-67A6-45A5-A8E6-97DD64E4CE09}" destId="{4A4AE42C-72A6-446A-892E-2CB3EA7F3719}" srcOrd="0" destOrd="0" presId="urn:microsoft.com/office/officeart/2005/8/layout/cycle2"/>
    <dgm:cxn modelId="{9106983F-BF29-48A7-9449-2B9247EBB686}" type="presOf" srcId="{065BFE82-D67C-49D1-BFDD-A087D226FFE5}" destId="{5D9783A2-33D2-4B12-A06D-9C192F5CB35D}" srcOrd="0" destOrd="0" presId="urn:microsoft.com/office/officeart/2005/8/layout/cycle2"/>
    <dgm:cxn modelId="{E071FE5C-AFC8-4A74-806E-41F434CCF8F3}" type="presOf" srcId="{6151137B-67A6-45A5-A8E6-97DD64E4CE09}" destId="{75C889C1-5E89-4E1A-858F-F8CDD1251402}" srcOrd="1" destOrd="0" presId="urn:microsoft.com/office/officeart/2005/8/layout/cycle2"/>
    <dgm:cxn modelId="{B27FFC68-6D2F-4FBC-B640-60D3461F7AF6}" type="presOf" srcId="{560717C8-9EAC-4599-8E06-689071ACD2A4}" destId="{27C65F49-A032-4C34-9C17-4998DA559003}" srcOrd="1" destOrd="0" presId="urn:microsoft.com/office/officeart/2005/8/layout/cycle2"/>
    <dgm:cxn modelId="{416E8B4A-FF1A-4E0A-BDC8-4C96C0DB2EF9}" srcId="{056D3DBE-C129-461B-90F4-D32D6FC8CE55}" destId="{813B4AB1-F51E-4AF7-8EF0-830C466AB02F}" srcOrd="2" destOrd="0" parTransId="{31EE6A2B-FC14-4198-885B-AFE18CB23259}" sibTransId="{94C4638C-4E64-4D29-A800-4E145A600795}"/>
    <dgm:cxn modelId="{31B2114F-981B-48A6-8AA1-33FD06604CF4}" type="presOf" srcId="{056D3DBE-C129-461B-90F4-D32D6FC8CE55}" destId="{36BBE3E9-4857-450E-B68E-B71691307136}" srcOrd="0" destOrd="0" presId="urn:microsoft.com/office/officeart/2005/8/layout/cycle2"/>
    <dgm:cxn modelId="{A4228A56-954A-4389-9247-29F99DEF642A}" type="presOf" srcId="{80266992-B3C1-4009-B9E0-5E7208AC142D}" destId="{953C1A79-BC34-4182-8B0B-3853D722EF98}" srcOrd="0" destOrd="0" presId="urn:microsoft.com/office/officeart/2005/8/layout/cycle2"/>
    <dgm:cxn modelId="{8CDA2C88-28A0-43F4-9332-A6C2E4BA85AD}" srcId="{056D3DBE-C129-461B-90F4-D32D6FC8CE55}" destId="{80266992-B3C1-4009-B9E0-5E7208AC142D}" srcOrd="1" destOrd="0" parTransId="{A2E3C470-D38C-46FD-8C69-F36922070ACC}" sibTransId="{6151137B-67A6-45A5-A8E6-97DD64E4CE09}"/>
    <dgm:cxn modelId="{185FF099-282D-44F9-B785-C33C731788DD}" type="presOf" srcId="{560717C8-9EAC-4599-8E06-689071ACD2A4}" destId="{4A578E9E-9916-459E-A866-8907F383F066}" srcOrd="0" destOrd="0" presId="urn:microsoft.com/office/officeart/2005/8/layout/cycle2"/>
    <dgm:cxn modelId="{EA49AA9C-8ACD-44A0-B6C4-878587BDEF02}" srcId="{056D3DBE-C129-461B-90F4-D32D6FC8CE55}" destId="{F821850D-C5DD-475F-B14F-785F9B90F17E}" srcOrd="0" destOrd="0" parTransId="{6B60043C-78B0-4683-AD4A-7B6742C81176}" sibTransId="{560717C8-9EAC-4599-8E06-689071ACD2A4}"/>
    <dgm:cxn modelId="{2A2B0C9E-90C8-464D-B2FF-0DF9464A4C99}" type="presOf" srcId="{94C4638C-4E64-4D29-A800-4E145A600795}" destId="{C0643D0F-BE02-4235-8231-5FCDAC4B8E35}" srcOrd="0" destOrd="0" presId="urn:microsoft.com/office/officeart/2005/8/layout/cycle2"/>
    <dgm:cxn modelId="{ECF9BEB4-BE5C-480D-B1C4-5934544CB221}" type="presOf" srcId="{845E9FB0-7E77-4ABF-8102-E2CE310C566A}" destId="{84A846F9-8404-4818-860D-A5DC8B9E3EE8}" srcOrd="0" destOrd="0" presId="urn:microsoft.com/office/officeart/2005/8/layout/cycle2"/>
    <dgm:cxn modelId="{6196EDC1-993C-4164-BCC0-78C77AB3AFD9}" type="presOf" srcId="{F821850D-C5DD-475F-B14F-785F9B90F17E}" destId="{1E9F49DA-061E-463A-BCC5-CF05B6CAF0C3}" srcOrd="0" destOrd="0" presId="urn:microsoft.com/office/officeart/2005/8/layout/cycle2"/>
    <dgm:cxn modelId="{D8C0B2ED-7F25-4A34-93D5-BBCA5B6DA0D7}" type="presOf" srcId="{065BFE82-D67C-49D1-BFDD-A087D226FFE5}" destId="{79D924F0-283E-439E-A003-68280F3072BD}" srcOrd="1" destOrd="0" presId="urn:microsoft.com/office/officeart/2005/8/layout/cycle2"/>
    <dgm:cxn modelId="{FCCA21FE-315E-470E-81FA-6BC9DE7444EE}" srcId="{056D3DBE-C129-461B-90F4-D32D6FC8CE55}" destId="{845E9FB0-7E77-4ABF-8102-E2CE310C566A}" srcOrd="3" destOrd="0" parTransId="{64BBF7FA-DEB8-4986-8841-0A5AEB112FBE}" sibTransId="{065BFE82-D67C-49D1-BFDD-A087D226FFE5}"/>
    <dgm:cxn modelId="{BF4AC979-2630-432F-AE7A-D50D64EE3170}" type="presParOf" srcId="{36BBE3E9-4857-450E-B68E-B71691307136}" destId="{1E9F49DA-061E-463A-BCC5-CF05B6CAF0C3}" srcOrd="0" destOrd="0" presId="urn:microsoft.com/office/officeart/2005/8/layout/cycle2"/>
    <dgm:cxn modelId="{CD4654B8-FBE7-4DC3-AEDB-32F01DA99D22}" type="presParOf" srcId="{36BBE3E9-4857-450E-B68E-B71691307136}" destId="{4A578E9E-9916-459E-A866-8907F383F066}" srcOrd="1" destOrd="0" presId="urn:microsoft.com/office/officeart/2005/8/layout/cycle2"/>
    <dgm:cxn modelId="{21A535EA-71BD-4D37-8A8C-94A75D8F98B5}" type="presParOf" srcId="{4A578E9E-9916-459E-A866-8907F383F066}" destId="{27C65F49-A032-4C34-9C17-4998DA559003}" srcOrd="0" destOrd="0" presId="urn:microsoft.com/office/officeart/2005/8/layout/cycle2"/>
    <dgm:cxn modelId="{D37BB2A9-6531-4E22-B142-84F1C611061A}" type="presParOf" srcId="{36BBE3E9-4857-450E-B68E-B71691307136}" destId="{953C1A79-BC34-4182-8B0B-3853D722EF98}" srcOrd="2" destOrd="0" presId="urn:microsoft.com/office/officeart/2005/8/layout/cycle2"/>
    <dgm:cxn modelId="{9E5A0BA1-77B2-4816-AA76-8A01EB148CC1}" type="presParOf" srcId="{36BBE3E9-4857-450E-B68E-B71691307136}" destId="{4A4AE42C-72A6-446A-892E-2CB3EA7F3719}" srcOrd="3" destOrd="0" presId="urn:microsoft.com/office/officeart/2005/8/layout/cycle2"/>
    <dgm:cxn modelId="{7A71D3B9-04FB-4C2A-BF07-FAB2E416A0F2}" type="presParOf" srcId="{4A4AE42C-72A6-446A-892E-2CB3EA7F3719}" destId="{75C889C1-5E89-4E1A-858F-F8CDD1251402}" srcOrd="0" destOrd="0" presId="urn:microsoft.com/office/officeart/2005/8/layout/cycle2"/>
    <dgm:cxn modelId="{3BA388BA-8945-4044-BB70-419A48F9087B}" type="presParOf" srcId="{36BBE3E9-4857-450E-B68E-B71691307136}" destId="{7083FEF9-B6C1-417E-949B-57EE815EB8F4}" srcOrd="4" destOrd="0" presId="urn:microsoft.com/office/officeart/2005/8/layout/cycle2"/>
    <dgm:cxn modelId="{93582A8E-46EE-4918-881D-2E2BCAE21119}" type="presParOf" srcId="{36BBE3E9-4857-450E-B68E-B71691307136}" destId="{C0643D0F-BE02-4235-8231-5FCDAC4B8E35}" srcOrd="5" destOrd="0" presId="urn:microsoft.com/office/officeart/2005/8/layout/cycle2"/>
    <dgm:cxn modelId="{206300D6-FA63-4D67-BB16-BBE07D62E909}" type="presParOf" srcId="{C0643D0F-BE02-4235-8231-5FCDAC4B8E35}" destId="{97758D21-CC23-4ED1-84EC-4A63A65FAD99}" srcOrd="0" destOrd="0" presId="urn:microsoft.com/office/officeart/2005/8/layout/cycle2"/>
    <dgm:cxn modelId="{981DB571-CB91-4177-972B-F97AF63A39E4}" type="presParOf" srcId="{36BBE3E9-4857-450E-B68E-B71691307136}" destId="{84A846F9-8404-4818-860D-A5DC8B9E3EE8}" srcOrd="6" destOrd="0" presId="urn:microsoft.com/office/officeart/2005/8/layout/cycle2"/>
    <dgm:cxn modelId="{1CC99FE7-E604-4179-A337-B9D0B6EEB175}" type="presParOf" srcId="{36BBE3E9-4857-450E-B68E-B71691307136}" destId="{5D9783A2-33D2-4B12-A06D-9C192F5CB35D}" srcOrd="7" destOrd="0" presId="urn:microsoft.com/office/officeart/2005/8/layout/cycle2"/>
    <dgm:cxn modelId="{64B6306A-8147-45F2-BF52-B10664EEAFA4}" type="presParOf" srcId="{5D9783A2-33D2-4B12-A06D-9C192F5CB35D}" destId="{79D924F0-283E-439E-A003-68280F3072BD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89B4E0-82A2-4370-9468-93F8919F09C6}">
      <dsp:nvSpPr>
        <dsp:cNvPr id="0" name=""/>
        <dsp:cNvSpPr/>
      </dsp:nvSpPr>
      <dsp:spPr>
        <a:xfrm>
          <a:off x="0" y="531566"/>
          <a:ext cx="8562109" cy="112519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FC025-5971-4AB0-9A46-E899E3EF1FB4}">
      <dsp:nvSpPr>
        <dsp:cNvPr id="0" name=""/>
        <dsp:cNvSpPr/>
      </dsp:nvSpPr>
      <dsp:spPr>
        <a:xfrm>
          <a:off x="177264" y="103216"/>
          <a:ext cx="4122596" cy="209271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C990A9-A46C-4219-8248-61CD44E66C63}">
      <dsp:nvSpPr>
        <dsp:cNvPr id="0" name=""/>
        <dsp:cNvSpPr/>
      </dsp:nvSpPr>
      <dsp:spPr>
        <a:xfrm rot="10800000">
          <a:off x="809956" y="2188325"/>
          <a:ext cx="3026003" cy="2674620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 1954                Mr. </a:t>
          </a:r>
          <a:r>
            <a:rPr lang="en-US" sz="2300" kern="1200" dirty="0" err="1"/>
            <a:t>Devol</a:t>
          </a:r>
          <a:r>
            <a:rPr lang="en-US" sz="2300" kern="1200" dirty="0"/>
            <a:t> built on his own work in electrical engineering and machine controls to design a mechanical arm </a:t>
          </a:r>
        </a:p>
      </dsp:txBody>
      <dsp:txXfrm rot="10800000">
        <a:off x="892210" y="2188325"/>
        <a:ext cx="2861495" cy="2592366"/>
      </dsp:txXfrm>
    </dsp:sp>
    <dsp:sp modelId="{1B881884-06C1-4857-A64B-B426E000B0C4}">
      <dsp:nvSpPr>
        <dsp:cNvPr id="0" name=""/>
        <dsp:cNvSpPr/>
      </dsp:nvSpPr>
      <dsp:spPr>
        <a:xfrm>
          <a:off x="4705133" y="151960"/>
          <a:ext cx="3613592" cy="198990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2000" r="-2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8D708-C3E3-4E59-903D-B4F2A9FA612D}">
      <dsp:nvSpPr>
        <dsp:cNvPr id="0" name=""/>
        <dsp:cNvSpPr/>
      </dsp:nvSpPr>
      <dsp:spPr>
        <a:xfrm rot="10800000">
          <a:off x="4980651" y="2188325"/>
          <a:ext cx="3026003" cy="2674620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1963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u="sng" kern="1200"/>
            <a:t>Rancho robotic arm</a:t>
          </a:r>
          <a:endParaRPr lang="en-US" sz="2300" kern="1200" dirty="0"/>
        </a:p>
      </dsp:txBody>
      <dsp:txXfrm rot="10800000">
        <a:off x="5062905" y="2188325"/>
        <a:ext cx="2861495" cy="2592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A6DF2E-6997-41B1-A2FC-352D2FDFDAA5}">
      <dsp:nvSpPr>
        <dsp:cNvPr id="0" name=""/>
        <dsp:cNvSpPr/>
      </dsp:nvSpPr>
      <dsp:spPr>
        <a:xfrm rot="16200000">
          <a:off x="-561503" y="564554"/>
          <a:ext cx="4064000" cy="2934890"/>
        </a:xfrm>
        <a:prstGeom prst="flowChartManualOperation">
          <a:avLst/>
        </a:prstGeom>
        <a:solidFill>
          <a:schemeClr val="accent2"/>
        </a:solidFill>
        <a:ln w="50800" cap="flat" cmpd="sng" algn="in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203200" tIns="0" rIns="20394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i="1" u="sng" kern="1200" dirty="0"/>
            <a:t>Kinetics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It is concerned with the forces affecting the arm</a:t>
          </a:r>
        </a:p>
      </dsp:txBody>
      <dsp:txXfrm rot="5400000">
        <a:off x="3052" y="812799"/>
        <a:ext cx="2934890" cy="2438400"/>
      </dsp:txXfrm>
    </dsp:sp>
    <dsp:sp modelId="{F7E3881D-413B-4CE7-BC5B-750466679814}">
      <dsp:nvSpPr>
        <dsp:cNvPr id="0" name=""/>
        <dsp:cNvSpPr/>
      </dsp:nvSpPr>
      <dsp:spPr>
        <a:xfrm rot="16200000">
          <a:off x="2596554" y="564554"/>
          <a:ext cx="4064000" cy="2934890"/>
        </a:xfrm>
        <a:prstGeom prst="flowChartManualOperation">
          <a:avLst/>
        </a:prstGeom>
        <a:solidFill>
          <a:schemeClr val="accent1"/>
        </a:solidFill>
        <a:ln w="50800" cap="flat" cmpd="sng" algn="in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203200" tIns="0" rIns="20394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i="1" u="sng" kern="1200" dirty="0"/>
            <a:t>Kinematics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It neglects the forces, and studies: 1.position  2.velocity  3.acceleration </a:t>
          </a:r>
        </a:p>
      </dsp:txBody>
      <dsp:txXfrm rot="5400000">
        <a:off x="3161109" y="812799"/>
        <a:ext cx="2934890" cy="2438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12EB8-8435-45C7-9A32-3A200ED5F1B5}">
      <dsp:nvSpPr>
        <dsp:cNvPr id="0" name=""/>
        <dsp:cNvSpPr/>
      </dsp:nvSpPr>
      <dsp:spPr>
        <a:xfrm>
          <a:off x="1245572" y="1191921"/>
          <a:ext cx="2332713" cy="155591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Each link is treated separately</a:t>
          </a:r>
        </a:p>
      </dsp:txBody>
      <dsp:txXfrm>
        <a:off x="1618806" y="1191921"/>
        <a:ext cx="1959479" cy="1555919"/>
      </dsp:txXfrm>
    </dsp:sp>
    <dsp:sp modelId="{9196734B-1B73-49A8-AAAD-8078D704537C}">
      <dsp:nvSpPr>
        <dsp:cNvPr id="0" name=""/>
        <dsp:cNvSpPr/>
      </dsp:nvSpPr>
      <dsp:spPr>
        <a:xfrm>
          <a:off x="1245572" y="2747840"/>
          <a:ext cx="2332713" cy="15559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sng" kern="1200" dirty="0"/>
            <a:t>General formula: </a:t>
          </a:r>
          <a:r>
            <a:rPr lang="en-US" sz="1600" kern="1200" dirty="0"/>
            <a:t>1)</a:t>
          </a:r>
          <a14:m xmlns:a14="http://schemas.microsoft.com/office/drawing/2010/main">
            <m:oMath xmlns:m="http://schemas.openxmlformats.org/officeDocument/2006/math">
              <m:r>
                <a:rPr lang="en-US" sz="1600" i="1" kern="1200" smtClean="0">
                  <a:latin typeface="Cambria Math"/>
                  <a:ea typeface="Cambria Math"/>
                </a:rPr>
                <m:t>𝜏</m:t>
              </m:r>
              <m:r>
                <a:rPr lang="en-US" sz="1600" b="0" i="1" kern="1200" smtClean="0">
                  <a:latin typeface="Cambria Math"/>
                  <a:ea typeface="Cambria Math"/>
                </a:rPr>
                <m:t>=</m:t>
              </m:r>
              <m:r>
                <a:rPr lang="en-US" sz="1600" b="0" i="1" kern="1200" smtClean="0">
                  <a:latin typeface="Cambria Math"/>
                  <a:ea typeface="Cambria Math"/>
                </a:rPr>
                <m:t>𝜔</m:t>
              </m:r>
              <m:r>
                <a:rPr lang="en-US" sz="1600" b="0" i="1" kern="1200" smtClean="0">
                  <a:latin typeface="Cambria Math"/>
                  <a:ea typeface="Cambria Math"/>
                </a:rPr>
                <m:t>×</m:t>
              </m:r>
              <m:d>
                <m:dPr>
                  <m:ctrlPr>
                    <a:rPr lang="en-US" sz="1600" b="0" i="1" kern="1200" smtClean="0">
                      <a:latin typeface="Cambria Math" panose="02040503050406030204" pitchFamily="18" charset="0"/>
                      <a:ea typeface="Cambria Math"/>
                    </a:rPr>
                  </m:ctrlPr>
                </m:dPr>
                <m:e>
                  <m:r>
                    <a:rPr lang="az-Cyrl-AZ" sz="1600" b="0" i="1" kern="1200" smtClean="0">
                      <a:latin typeface="Cambria Math"/>
                      <a:ea typeface="Cambria Math"/>
                    </a:rPr>
                    <m:t>І</m:t>
                  </m:r>
                  <m:r>
                    <a:rPr lang="az-Cyrl-AZ" sz="1600" b="0" i="1" kern="1200" smtClean="0">
                      <a:latin typeface="Cambria Math"/>
                      <a:ea typeface="Cambria Math"/>
                    </a:rPr>
                    <m:t>𝜔</m:t>
                  </m:r>
                </m:e>
              </m:d>
              <m:r>
                <a:rPr lang="en-US" sz="1600" b="0" i="1" kern="1200" smtClean="0">
                  <a:latin typeface="Cambria Math"/>
                  <a:ea typeface="Cambria Math"/>
                </a:rPr>
                <m:t>+</m:t>
              </m:r>
              <m:r>
                <a:rPr lang="az-Cyrl-AZ" sz="1600" b="0" i="1" kern="1200" smtClean="0">
                  <a:latin typeface="Cambria Math"/>
                  <a:ea typeface="Cambria Math"/>
                </a:rPr>
                <m:t>І</m:t>
              </m:r>
              <m:acc>
                <m:accPr>
                  <m:chr m:val="̇"/>
                  <m:ctrlPr>
                    <a:rPr lang="az-Cyrl-AZ" sz="1600" b="0" i="1" kern="1200" smtClean="0">
                      <a:latin typeface="Cambria Math" panose="02040503050406030204" pitchFamily="18" charset="0"/>
                      <a:ea typeface="Cambria Math"/>
                    </a:rPr>
                  </m:ctrlPr>
                </m:accPr>
                <m:e>
                  <m:r>
                    <a:rPr lang="az-Cyrl-AZ" sz="1600" b="0" i="1" kern="1200" smtClean="0">
                      <a:latin typeface="Cambria Math"/>
                      <a:ea typeface="Cambria Math"/>
                    </a:rPr>
                    <m:t>𝜔</m:t>
                  </m:r>
                </m:e>
              </m:acc>
            </m:oMath>
          </a14:m>
          <a:r>
            <a:rPr lang="en-US" sz="1600" kern="1200" dirty="0"/>
            <a:t> 2 )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smtClean="0">
                  <a:latin typeface="Cambria Math"/>
                </a:rPr>
                <m:t>𝐹</m:t>
              </m:r>
              <m:r>
                <a:rPr lang="en-US" sz="1600" b="0" i="1" kern="1200" smtClean="0">
                  <a:latin typeface="Cambria Math"/>
                </a:rPr>
                <m:t>=</m:t>
              </m:r>
              <m:r>
                <a:rPr lang="en-US" sz="1600" b="0" i="1" kern="1200" smtClean="0">
                  <a:latin typeface="Cambria Math"/>
                </a:rPr>
                <m:t>𝑚𝑎</m:t>
              </m:r>
            </m:oMath>
          </a14:m>
          <a:endParaRPr lang="en-US" sz="1600" kern="1200" dirty="0"/>
        </a:p>
      </dsp:txBody>
      <dsp:txXfrm>
        <a:off x="1618806" y="2747840"/>
        <a:ext cx="1959479" cy="1555919"/>
      </dsp:txXfrm>
    </dsp:sp>
    <dsp:sp modelId="{731323D8-EBE2-4A04-B8D8-291F49D99655}">
      <dsp:nvSpPr>
        <dsp:cNvPr id="0" name=""/>
        <dsp:cNvSpPr/>
      </dsp:nvSpPr>
      <dsp:spPr>
        <a:xfrm>
          <a:off x="1458" y="569864"/>
          <a:ext cx="1555142" cy="155514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Newton Euler </a:t>
          </a:r>
        </a:p>
      </dsp:txBody>
      <dsp:txXfrm>
        <a:off x="229203" y="797609"/>
        <a:ext cx="1099652" cy="1099652"/>
      </dsp:txXfrm>
    </dsp:sp>
    <dsp:sp modelId="{1BD2CEC2-1083-4999-A265-0021A25C60FD}">
      <dsp:nvSpPr>
        <dsp:cNvPr id="0" name=""/>
        <dsp:cNvSpPr/>
      </dsp:nvSpPr>
      <dsp:spPr>
        <a:xfrm>
          <a:off x="5133428" y="1191921"/>
          <a:ext cx="2332713" cy="155591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robotic arm is treated as a whole.</a:t>
          </a:r>
        </a:p>
      </dsp:txBody>
      <dsp:txXfrm>
        <a:off x="5506662" y="1191921"/>
        <a:ext cx="1959479" cy="1555919"/>
      </dsp:txXfrm>
    </dsp:sp>
    <dsp:sp modelId="{D9AEBC96-6447-4A10-9541-5A859264585F}">
      <dsp:nvSpPr>
        <dsp:cNvPr id="0" name=""/>
        <dsp:cNvSpPr/>
      </dsp:nvSpPr>
      <dsp:spPr>
        <a:xfrm>
          <a:off x="5134886" y="2743204"/>
          <a:ext cx="2332713" cy="155591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 dirty="0"/>
            <a:t>General formula: </a:t>
          </a:r>
          <a14:m xmlns:a14="http://schemas.microsoft.com/office/drawing/2010/main">
            <m:oMath xmlns:m="http://schemas.openxmlformats.org/officeDocument/2006/math">
              <m:f>
                <m:fPr>
                  <m:ctrlPr>
                    <a:rPr lang="en-US" sz="2000" i="1" kern="1200" smtClean="0">
                      <a:latin typeface="Cambria Math" panose="02040503050406030204" pitchFamily="18" charset="0"/>
                    </a:rPr>
                  </m:ctrlPr>
                </m:fPr>
                <m:num>
                  <m:r>
                    <a:rPr lang="en-US" sz="2000" i="1" kern="1200" smtClean="0">
                      <a:latin typeface="Cambria Math"/>
                    </a:rPr>
                    <m:t>𝑑</m:t>
                  </m:r>
                </m:num>
                <m:den>
                  <m:r>
                    <a:rPr lang="en-US" sz="2000" i="1" kern="1200" smtClean="0">
                      <a:latin typeface="Cambria Math"/>
                    </a:rPr>
                    <m:t>𝑑</m:t>
                  </m:r>
                  <m:r>
                    <a:rPr lang="en-US" sz="2000" b="0" i="1" kern="1200" smtClean="0">
                      <a:latin typeface="Cambria Math"/>
                    </a:rPr>
                    <m:t>𝑡</m:t>
                  </m:r>
                </m:den>
              </m:f>
            </m:oMath>
          </a14:m>
          <a:r>
            <a:rPr lang="en-US" sz="2000" kern="1200" dirty="0"/>
            <a:t>(</a:t>
          </a:r>
          <a14:m xmlns:a14="http://schemas.microsoft.com/office/drawing/2010/main">
            <m:oMath xmlns:m="http://schemas.openxmlformats.org/officeDocument/2006/math">
              <m:f>
                <m:fPr>
                  <m:ctrlPr>
                    <a:rPr lang="en-US" sz="2000" i="1" kern="1200" dirty="0" smtClean="0">
                      <a:latin typeface="Cambria Math" panose="02040503050406030204" pitchFamily="18" charset="0"/>
                    </a:rPr>
                  </m:ctrlPr>
                </m:fPr>
                <m:num>
                  <m:r>
                    <a:rPr lang="en-US" sz="2000" i="1" kern="1200" dirty="0" smtClean="0">
                      <a:latin typeface="Cambria Math"/>
                    </a:rPr>
                    <m:t>𝜕</m:t>
                  </m:r>
                  <m:r>
                    <a:rPr lang="en-US" sz="2000" b="0" i="1" kern="1200" dirty="0" smtClean="0">
                      <a:latin typeface="Cambria Math"/>
                    </a:rPr>
                    <m:t>𝐿</m:t>
                  </m:r>
                </m:num>
                <m:den>
                  <m:r>
                    <a:rPr lang="en-US" sz="2000" i="1" kern="1200" dirty="0" smtClean="0">
                      <a:latin typeface="Cambria Math"/>
                    </a:rPr>
                    <m:t>𝜕</m:t>
                  </m:r>
                  <m:acc>
                    <m:accPr>
                      <m:chr m:val="̇"/>
                      <m:ctrlPr>
                        <a:rPr lang="en-US" sz="2000" i="1" kern="1200" dirty="0" smtClean="0"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 lang="en-US" sz="2000" b="0" i="1" kern="1200" dirty="0" smtClean="0">
                          <a:latin typeface="Cambria Math"/>
                        </a:rPr>
                        <m:t>𝑥</m:t>
                      </m:r>
                    </m:e>
                  </m:acc>
                </m:den>
              </m:f>
              <m:r>
                <a:rPr lang="en-US" sz="2000" b="0" i="1" kern="1200" dirty="0" smtClean="0">
                  <a:latin typeface="Cambria Math"/>
                </a:rPr>
                <m:t>)−</m:t>
              </m:r>
              <m:f>
                <m:fPr>
                  <m:ctrlPr>
                    <a:rPr lang="en-US" sz="2000" b="0" i="1" kern="1200" dirty="0" smtClean="0">
                      <a:latin typeface="Cambria Math" panose="02040503050406030204" pitchFamily="18" charset="0"/>
                    </a:rPr>
                  </m:ctrlPr>
                </m:fPr>
                <m:num>
                  <m:r>
                    <a:rPr lang="en-US" sz="2000" b="0" i="1" kern="1200" dirty="0" smtClean="0">
                      <a:latin typeface="Cambria Math"/>
                    </a:rPr>
                    <m:t>𝜕</m:t>
                  </m:r>
                  <m:r>
                    <a:rPr lang="en-US" sz="2000" b="0" i="1" kern="1200" dirty="0" smtClean="0">
                      <a:latin typeface="Cambria Math"/>
                    </a:rPr>
                    <m:t>𝐿</m:t>
                  </m:r>
                </m:num>
                <m:den>
                  <m:r>
                    <a:rPr lang="en-US" sz="2000" b="0" i="1" kern="1200" dirty="0" smtClean="0">
                      <a:latin typeface="Cambria Math"/>
                    </a:rPr>
                    <m:t>𝜕</m:t>
                  </m:r>
                  <m:r>
                    <a:rPr lang="en-US" sz="2000" b="0" i="1" kern="1200" dirty="0" smtClean="0">
                      <a:latin typeface="Cambria Math"/>
                    </a:rPr>
                    <m:t>𝑥</m:t>
                  </m:r>
                </m:den>
              </m:f>
              <m:r>
                <a:rPr lang="en-US" sz="2000" b="0" i="1" kern="1200" dirty="0" smtClean="0">
                  <a:latin typeface="Cambria Math"/>
                </a:rPr>
                <m:t>=0</m:t>
              </m:r>
            </m:oMath>
          </a14:m>
          <a:endParaRPr lang="en-US" sz="2000" b="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en-US" sz="2000" b="0" i="1" kern="1200" smtClean="0">
                    <a:latin typeface="Cambria Math"/>
                  </a:rPr>
                  <m:t>,</m:t>
                </m:r>
                <m:r>
                  <a:rPr lang="en-US" sz="2000" b="0" i="1" kern="1200" smtClean="0">
                    <a:latin typeface="Cambria Math"/>
                  </a:rPr>
                  <m:t>𝐿</m:t>
                </m:r>
                <m:r>
                  <a:rPr lang="en-US" sz="2000" b="0" i="1" kern="1200" smtClean="0">
                    <a:latin typeface="Cambria Math"/>
                  </a:rPr>
                  <m:t>=</m:t>
                </m:r>
                <m:r>
                  <a:rPr lang="en-US" sz="2000" b="0" i="1" kern="1200" smtClean="0">
                    <a:latin typeface="Cambria Math"/>
                  </a:rPr>
                  <m:t>𝑇</m:t>
                </m:r>
                <m:r>
                  <a:rPr lang="en-US" sz="2000" b="0" i="1" kern="1200" smtClean="0">
                    <a:latin typeface="Cambria Math"/>
                  </a:rPr>
                  <m:t>−</m:t>
                </m:r>
                <m:r>
                  <a:rPr lang="en-US" sz="2000" b="0" i="1" kern="1200" smtClean="0">
                    <a:latin typeface="Cambria Math"/>
                  </a:rPr>
                  <m:t>𝑉</m:t>
                </m:r>
              </m:oMath>
            </m:oMathPara>
          </a14:m>
          <a:endParaRPr lang="en-US" sz="2000" kern="1200" dirty="0"/>
        </a:p>
      </dsp:txBody>
      <dsp:txXfrm>
        <a:off x="5508120" y="2743204"/>
        <a:ext cx="1959479" cy="1555919"/>
      </dsp:txXfrm>
    </dsp:sp>
    <dsp:sp modelId="{5F700F77-6C4B-43D4-8FA5-146DF4F9BD87}">
      <dsp:nvSpPr>
        <dsp:cNvPr id="0" name=""/>
        <dsp:cNvSpPr/>
      </dsp:nvSpPr>
      <dsp:spPr>
        <a:xfrm>
          <a:off x="3889314" y="569864"/>
          <a:ext cx="1555142" cy="1555142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Euler Lagrange</a:t>
          </a:r>
        </a:p>
      </dsp:txBody>
      <dsp:txXfrm>
        <a:off x="4117059" y="797609"/>
        <a:ext cx="1099652" cy="109965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EF1393-EDF9-4AA5-BE62-73130FC7319E}">
      <dsp:nvSpPr>
        <dsp:cNvPr id="0" name=""/>
        <dsp:cNvSpPr/>
      </dsp:nvSpPr>
      <dsp:spPr>
        <a:xfrm>
          <a:off x="84655" y="1179528"/>
          <a:ext cx="5062450" cy="4602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b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Forward Kinematics</a:t>
          </a:r>
        </a:p>
      </dsp:txBody>
      <dsp:txXfrm>
        <a:off x="84655" y="1179528"/>
        <a:ext cx="5062450" cy="460222"/>
      </dsp:txXfrm>
    </dsp:sp>
    <dsp:sp modelId="{D80D6966-3BD5-4E10-9F87-DDA26947DEBC}">
      <dsp:nvSpPr>
        <dsp:cNvPr id="0" name=""/>
        <dsp:cNvSpPr/>
      </dsp:nvSpPr>
      <dsp:spPr>
        <a:xfrm>
          <a:off x="84655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E5B2C6-771A-43A5-B4C3-A7D5C6D4ACD0}">
      <dsp:nvSpPr>
        <dsp:cNvPr id="0" name=""/>
        <dsp:cNvSpPr/>
      </dsp:nvSpPr>
      <dsp:spPr>
        <a:xfrm>
          <a:off x="796210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652963"/>
                <a:satOff val="-1223"/>
                <a:lumOff val="2081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652963"/>
                <a:satOff val="-1223"/>
                <a:lumOff val="2081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652963"/>
                <a:satOff val="-1223"/>
                <a:lumOff val="2081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7BF590-6ACD-420A-AB04-99E0C9C316C8}">
      <dsp:nvSpPr>
        <dsp:cNvPr id="0" name=""/>
        <dsp:cNvSpPr/>
      </dsp:nvSpPr>
      <dsp:spPr>
        <a:xfrm>
          <a:off x="1508329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1305926"/>
                <a:satOff val="-2447"/>
                <a:lumOff val="416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1305926"/>
                <a:satOff val="-2447"/>
                <a:lumOff val="416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1305926"/>
                <a:satOff val="-2447"/>
                <a:lumOff val="416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7A5177-44C9-4727-AAEE-87DB4F73CA1B}">
      <dsp:nvSpPr>
        <dsp:cNvPr id="0" name=""/>
        <dsp:cNvSpPr/>
      </dsp:nvSpPr>
      <dsp:spPr>
        <a:xfrm>
          <a:off x="2219884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1958890"/>
                <a:satOff val="-3670"/>
                <a:lumOff val="624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1958890"/>
                <a:satOff val="-3670"/>
                <a:lumOff val="624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1958890"/>
                <a:satOff val="-3670"/>
                <a:lumOff val="624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F9A5FE6-E3AE-4F59-8176-A750C1693486}">
      <dsp:nvSpPr>
        <dsp:cNvPr id="0" name=""/>
        <dsp:cNvSpPr/>
      </dsp:nvSpPr>
      <dsp:spPr>
        <a:xfrm>
          <a:off x="2932002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2611853"/>
                <a:satOff val="-4893"/>
                <a:lumOff val="832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2611853"/>
                <a:satOff val="-4893"/>
                <a:lumOff val="832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2611853"/>
                <a:satOff val="-4893"/>
                <a:lumOff val="832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D86B2A-B965-4103-A348-C05B806969D9}">
      <dsp:nvSpPr>
        <dsp:cNvPr id="0" name=""/>
        <dsp:cNvSpPr/>
      </dsp:nvSpPr>
      <dsp:spPr>
        <a:xfrm>
          <a:off x="3643558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3264816"/>
                <a:satOff val="-6117"/>
                <a:lumOff val="10407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3264816"/>
                <a:satOff val="-6117"/>
                <a:lumOff val="10407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3264816"/>
                <a:satOff val="-6117"/>
                <a:lumOff val="10407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F9FAFB-A30B-40AA-96B1-E407491E0F70}">
      <dsp:nvSpPr>
        <dsp:cNvPr id="0" name=""/>
        <dsp:cNvSpPr/>
      </dsp:nvSpPr>
      <dsp:spPr>
        <a:xfrm>
          <a:off x="4355676" y="1639750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3917779"/>
                <a:satOff val="-7340"/>
                <a:lumOff val="12488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3917779"/>
                <a:satOff val="-7340"/>
                <a:lumOff val="12488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3917779"/>
                <a:satOff val="-7340"/>
                <a:lumOff val="12488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18CEA3-94EB-4A31-97E2-EB4DE2BB92A7}">
      <dsp:nvSpPr>
        <dsp:cNvPr id="0" name=""/>
        <dsp:cNvSpPr/>
      </dsp:nvSpPr>
      <dsp:spPr>
        <a:xfrm>
          <a:off x="84655" y="1733499"/>
          <a:ext cx="5128262" cy="7499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The angles between joints are given , so we can find the position of end effector</a:t>
          </a:r>
        </a:p>
      </dsp:txBody>
      <dsp:txXfrm>
        <a:off x="84655" y="1733499"/>
        <a:ext cx="5128262" cy="749992"/>
      </dsp:txXfrm>
    </dsp:sp>
    <dsp:sp modelId="{EC200EFF-5FAE-4D93-9CD0-A95393F66690}">
      <dsp:nvSpPr>
        <dsp:cNvPr id="0" name=""/>
        <dsp:cNvSpPr/>
      </dsp:nvSpPr>
      <dsp:spPr>
        <a:xfrm>
          <a:off x="84655" y="2682435"/>
          <a:ext cx="5062450" cy="4602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b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Inverse Kinematics</a:t>
          </a:r>
        </a:p>
      </dsp:txBody>
      <dsp:txXfrm>
        <a:off x="84655" y="2682435"/>
        <a:ext cx="5062450" cy="460222"/>
      </dsp:txXfrm>
    </dsp:sp>
    <dsp:sp modelId="{307B811C-CD90-49F1-B860-E8D37127F683}">
      <dsp:nvSpPr>
        <dsp:cNvPr id="0" name=""/>
        <dsp:cNvSpPr/>
      </dsp:nvSpPr>
      <dsp:spPr>
        <a:xfrm>
          <a:off x="84655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4570742"/>
                <a:satOff val="-8563"/>
                <a:lumOff val="1457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4570742"/>
                <a:satOff val="-8563"/>
                <a:lumOff val="1457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4570742"/>
                <a:satOff val="-8563"/>
                <a:lumOff val="1457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1EF695-C1EF-4E5C-879E-3F7039A8089D}">
      <dsp:nvSpPr>
        <dsp:cNvPr id="0" name=""/>
        <dsp:cNvSpPr/>
      </dsp:nvSpPr>
      <dsp:spPr>
        <a:xfrm>
          <a:off x="796210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5223706"/>
                <a:satOff val="-9786"/>
                <a:lumOff val="16651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5223706"/>
                <a:satOff val="-9786"/>
                <a:lumOff val="16651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5223706"/>
                <a:satOff val="-9786"/>
                <a:lumOff val="16651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4D124E2-74CA-4AF6-98CA-E27761C4ADB4}">
      <dsp:nvSpPr>
        <dsp:cNvPr id="0" name=""/>
        <dsp:cNvSpPr/>
      </dsp:nvSpPr>
      <dsp:spPr>
        <a:xfrm>
          <a:off x="1508329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5876669"/>
                <a:satOff val="-11010"/>
                <a:lumOff val="18732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5876669"/>
                <a:satOff val="-11010"/>
                <a:lumOff val="18732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5876669"/>
                <a:satOff val="-11010"/>
                <a:lumOff val="18732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E4F3C05-84C1-40A8-A16C-93B0DECF4C1D}">
      <dsp:nvSpPr>
        <dsp:cNvPr id="0" name=""/>
        <dsp:cNvSpPr/>
      </dsp:nvSpPr>
      <dsp:spPr>
        <a:xfrm>
          <a:off x="2219884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6529632"/>
                <a:satOff val="-12233"/>
                <a:lumOff val="2081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6529632"/>
                <a:satOff val="-12233"/>
                <a:lumOff val="2081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6529632"/>
                <a:satOff val="-12233"/>
                <a:lumOff val="2081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7E16CE-2EC7-42CC-A806-9262BCEA7EA2}">
      <dsp:nvSpPr>
        <dsp:cNvPr id="0" name=""/>
        <dsp:cNvSpPr/>
      </dsp:nvSpPr>
      <dsp:spPr>
        <a:xfrm>
          <a:off x="2932002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7182595"/>
                <a:satOff val="-13456"/>
                <a:lumOff val="22895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7182595"/>
                <a:satOff val="-13456"/>
                <a:lumOff val="22895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7182595"/>
                <a:satOff val="-13456"/>
                <a:lumOff val="22895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6C19D9-D283-4F53-B9AF-32544E8931B6}">
      <dsp:nvSpPr>
        <dsp:cNvPr id="0" name=""/>
        <dsp:cNvSpPr/>
      </dsp:nvSpPr>
      <dsp:spPr>
        <a:xfrm>
          <a:off x="3643558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7835558"/>
                <a:satOff val="-14680"/>
                <a:lumOff val="24977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7835558"/>
                <a:satOff val="-14680"/>
                <a:lumOff val="24977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7835558"/>
                <a:satOff val="-14680"/>
                <a:lumOff val="24977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D4C01E-2176-4AF7-82FC-4854F519EB83}">
      <dsp:nvSpPr>
        <dsp:cNvPr id="0" name=""/>
        <dsp:cNvSpPr/>
      </dsp:nvSpPr>
      <dsp:spPr>
        <a:xfrm>
          <a:off x="4355676" y="3142658"/>
          <a:ext cx="1184613" cy="93749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2">
                <a:hueOff val="-8488521"/>
                <a:satOff val="-15903"/>
                <a:lumOff val="27058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-8488521"/>
                <a:satOff val="-15903"/>
                <a:lumOff val="27058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-8488521"/>
                <a:satOff val="-15903"/>
                <a:lumOff val="27058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25C6F9-7638-41FD-92B7-FEB94A4FC2D8}">
      <dsp:nvSpPr>
        <dsp:cNvPr id="0" name=""/>
        <dsp:cNvSpPr/>
      </dsp:nvSpPr>
      <dsp:spPr>
        <a:xfrm>
          <a:off x="84655" y="3236407"/>
          <a:ext cx="5128262" cy="7499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2">
              <a:hueOff val="-8488521"/>
              <a:satOff val="-15903"/>
              <a:lumOff val="27058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The final position of the end  effector is given .. so we get the possible angles between links.</a:t>
          </a:r>
        </a:p>
      </dsp:txBody>
      <dsp:txXfrm>
        <a:off x="84655" y="3236407"/>
        <a:ext cx="5128262" cy="74999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2467E-54BA-4EE6-A575-95A542870C91}">
      <dsp:nvSpPr>
        <dsp:cNvPr id="0" name=""/>
        <dsp:cNvSpPr/>
      </dsp:nvSpPr>
      <dsp:spPr>
        <a:xfrm>
          <a:off x="721572" y="0"/>
          <a:ext cx="1517522" cy="8430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computer controller</a:t>
          </a:r>
        </a:p>
      </dsp:txBody>
      <dsp:txXfrm>
        <a:off x="746265" y="24693"/>
        <a:ext cx="1468136" cy="793682"/>
      </dsp:txXfrm>
    </dsp:sp>
    <dsp:sp modelId="{E7B1AAF5-5E7B-4915-B052-F6404C4F7D6E}">
      <dsp:nvSpPr>
        <dsp:cNvPr id="0" name=""/>
        <dsp:cNvSpPr/>
      </dsp:nvSpPr>
      <dsp:spPr>
        <a:xfrm rot="5400000">
          <a:off x="1322258" y="864144"/>
          <a:ext cx="316150" cy="379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366520" y="895759"/>
        <a:ext cx="227628" cy="221305"/>
      </dsp:txXfrm>
    </dsp:sp>
    <dsp:sp modelId="{BAA78063-8759-4E52-B39B-99EDC4B873EF}">
      <dsp:nvSpPr>
        <dsp:cNvPr id="0" name=""/>
        <dsp:cNvSpPr/>
      </dsp:nvSpPr>
      <dsp:spPr>
        <a:xfrm>
          <a:off x="721572" y="1264602"/>
          <a:ext cx="1517522" cy="8430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system driver or actuator</a:t>
          </a:r>
        </a:p>
      </dsp:txBody>
      <dsp:txXfrm>
        <a:off x="746265" y="1289295"/>
        <a:ext cx="1468136" cy="793682"/>
      </dsp:txXfrm>
    </dsp:sp>
    <dsp:sp modelId="{1D0F1D9B-A0AA-483B-B913-BFD2B7513BD9}">
      <dsp:nvSpPr>
        <dsp:cNvPr id="0" name=""/>
        <dsp:cNvSpPr/>
      </dsp:nvSpPr>
      <dsp:spPr>
        <a:xfrm rot="5400000">
          <a:off x="1322258" y="2128747"/>
          <a:ext cx="316150" cy="379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366520" y="2160362"/>
        <a:ext cx="227628" cy="221305"/>
      </dsp:txXfrm>
    </dsp:sp>
    <dsp:sp modelId="{71D5E374-FAAB-4327-BA10-7A424821220B}">
      <dsp:nvSpPr>
        <dsp:cNvPr id="0" name=""/>
        <dsp:cNvSpPr/>
      </dsp:nvSpPr>
      <dsp:spPr>
        <a:xfrm>
          <a:off x="721572" y="2529204"/>
          <a:ext cx="1517522" cy="8430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process or robot</a:t>
          </a:r>
        </a:p>
      </dsp:txBody>
      <dsp:txXfrm>
        <a:off x="746265" y="2553897"/>
        <a:ext cx="1468136" cy="7936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9F49DA-061E-463A-BCC5-CF05B6CAF0C3}">
      <dsp:nvSpPr>
        <dsp:cNvPr id="0" name=""/>
        <dsp:cNvSpPr/>
      </dsp:nvSpPr>
      <dsp:spPr>
        <a:xfrm>
          <a:off x="1297918" y="142422"/>
          <a:ext cx="1223325" cy="122332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computer controller </a:t>
          </a:r>
        </a:p>
      </dsp:txBody>
      <dsp:txXfrm>
        <a:off x="1477070" y="321574"/>
        <a:ext cx="865021" cy="865021"/>
      </dsp:txXfrm>
    </dsp:sp>
    <dsp:sp modelId="{4A578E9E-9916-459E-A866-8907F383F066}">
      <dsp:nvSpPr>
        <dsp:cNvPr id="0" name=""/>
        <dsp:cNvSpPr/>
      </dsp:nvSpPr>
      <dsp:spPr>
        <a:xfrm rot="2700000">
          <a:off x="2389799" y="1190062"/>
          <a:ext cx="324390" cy="41287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2404051" y="1238229"/>
        <a:ext cx="227073" cy="247724"/>
      </dsp:txXfrm>
    </dsp:sp>
    <dsp:sp modelId="{953C1A79-BC34-4182-8B0B-3853D722EF98}">
      <dsp:nvSpPr>
        <dsp:cNvPr id="0" name=""/>
        <dsp:cNvSpPr/>
      </dsp:nvSpPr>
      <dsp:spPr>
        <a:xfrm>
          <a:off x="2595730" y="1440233"/>
          <a:ext cx="1223325" cy="1223325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system driver or actuator</a:t>
          </a:r>
        </a:p>
      </dsp:txBody>
      <dsp:txXfrm>
        <a:off x="2774882" y="1619385"/>
        <a:ext cx="865021" cy="865021"/>
      </dsp:txXfrm>
    </dsp:sp>
    <dsp:sp modelId="{4A4AE42C-72A6-446A-892E-2CB3EA7F3719}">
      <dsp:nvSpPr>
        <dsp:cNvPr id="0" name=""/>
        <dsp:cNvSpPr/>
      </dsp:nvSpPr>
      <dsp:spPr>
        <a:xfrm rot="8100000">
          <a:off x="2402783" y="2487874"/>
          <a:ext cx="324390" cy="41287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2485848" y="2536041"/>
        <a:ext cx="227073" cy="247724"/>
      </dsp:txXfrm>
    </dsp:sp>
    <dsp:sp modelId="{7083FEF9-B6C1-417E-949B-57EE815EB8F4}">
      <dsp:nvSpPr>
        <dsp:cNvPr id="0" name=""/>
        <dsp:cNvSpPr/>
      </dsp:nvSpPr>
      <dsp:spPr>
        <a:xfrm>
          <a:off x="1297918" y="2738045"/>
          <a:ext cx="1223325" cy="1223325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process or robot</a:t>
          </a:r>
        </a:p>
      </dsp:txBody>
      <dsp:txXfrm>
        <a:off x="1477070" y="2917197"/>
        <a:ext cx="865021" cy="865021"/>
      </dsp:txXfrm>
    </dsp:sp>
    <dsp:sp modelId="{C0643D0F-BE02-4235-8231-5FCDAC4B8E35}">
      <dsp:nvSpPr>
        <dsp:cNvPr id="0" name=""/>
        <dsp:cNvSpPr/>
      </dsp:nvSpPr>
      <dsp:spPr>
        <a:xfrm rot="13500000">
          <a:off x="1104971" y="2500858"/>
          <a:ext cx="324390" cy="41287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1188036" y="2617839"/>
        <a:ext cx="227073" cy="247724"/>
      </dsp:txXfrm>
    </dsp:sp>
    <dsp:sp modelId="{84A846F9-8404-4818-860D-A5DC8B9E3EE8}">
      <dsp:nvSpPr>
        <dsp:cNvPr id="0" name=""/>
        <dsp:cNvSpPr/>
      </dsp:nvSpPr>
      <dsp:spPr>
        <a:xfrm>
          <a:off x="106" y="1440233"/>
          <a:ext cx="1223325" cy="1223325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servo</a:t>
          </a:r>
        </a:p>
      </dsp:txBody>
      <dsp:txXfrm>
        <a:off x="179258" y="1619385"/>
        <a:ext cx="865021" cy="865021"/>
      </dsp:txXfrm>
    </dsp:sp>
    <dsp:sp modelId="{5D9783A2-33D2-4B12-A06D-9C192F5CB35D}">
      <dsp:nvSpPr>
        <dsp:cNvPr id="0" name=""/>
        <dsp:cNvSpPr/>
      </dsp:nvSpPr>
      <dsp:spPr>
        <a:xfrm rot="18900000">
          <a:off x="1091987" y="1203046"/>
          <a:ext cx="324390" cy="41287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1106239" y="1320027"/>
        <a:ext cx="227073" cy="247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1.jp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jpe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eg>
</file>

<file path=ppt/media/image60.png>
</file>

<file path=ppt/media/image7.jpeg>
</file>

<file path=ppt/media/image8.jpeg>
</file>

<file path=ppt/media/image8.png>
</file>

<file path=ppt/media/image9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3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image" Target="../media/image250.png"/><Relationship Id="rId7" Type="http://schemas.openxmlformats.org/officeDocument/2006/relationships/image" Target="../media/image11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1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0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6A2C53-41AA-4F48-810D-4988E39B7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6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607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2. Kinematics: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913765"/>
              </p:ext>
            </p:extLst>
          </p:nvPr>
        </p:nvGraphicFramePr>
        <p:xfrm>
          <a:off x="900546" y="961014"/>
          <a:ext cx="5624945" cy="52596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C:\Users\Iro - Ivana\Pictures\pictures for presentation\xxinvkine_angles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491" y="2369126"/>
            <a:ext cx="5267372" cy="270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68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18E1C-5D22-424E-89CF-7BE0D2A7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the robotic arm move???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D48E25-D67E-4351-BE55-CE451D110835}"/>
              </a:ext>
            </a:extLst>
          </p:cNvPr>
          <p:cNvSpPr/>
          <p:nvPr/>
        </p:nvSpPr>
        <p:spPr>
          <a:xfrm>
            <a:off x="1251678" y="1270256"/>
            <a:ext cx="9880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1.sensors connect the arm to the environment. </a:t>
            </a:r>
          </a:p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2. Motors that cause motion.</a:t>
            </a:r>
          </a:p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3. Control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25A4E400-6B0F-4D5D-91D7-99A236500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973" y="2697322"/>
            <a:ext cx="7239000" cy="4022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930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62960-4C26-4DF4-97A6-D0BBB2DAA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36665"/>
            <a:ext cx="10178322" cy="666636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Control </a:t>
            </a: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system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E3426-FEB4-4A08-8EEC-0E3CFF208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003300"/>
            <a:ext cx="10178322" cy="5671819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The thing that is responsible for the motion of robot is the control system. Control systems vary; there is an open loop system as well as a closed loop system. The open loop system is not based on the feedback unlike the closed loop system.</a:t>
            </a:r>
          </a:p>
          <a:p>
            <a:r>
              <a:rPr lang="en-US" b="1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 loop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                                                   </a:t>
            </a:r>
            <a:r>
              <a:rPr lang="en-US" b="1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closed loop</a:t>
            </a:r>
          </a:p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3F9783-4EFA-4D69-B370-8360DCE67180}"/>
              </a:ext>
            </a:extLst>
          </p:cNvPr>
          <p:cNvCxnSpPr>
            <a:cxnSpLocks/>
            <a:endCxn id="3" idx="2"/>
          </p:cNvCxnSpPr>
          <p:nvPr/>
        </p:nvCxnSpPr>
        <p:spPr>
          <a:xfrm>
            <a:off x="6340839" y="2297430"/>
            <a:ext cx="0" cy="437768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126627E-033E-4D48-8DA5-5508167D95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9502675"/>
              </p:ext>
            </p:extLst>
          </p:nvPr>
        </p:nvGraphicFramePr>
        <p:xfrm>
          <a:off x="1597662" y="2617257"/>
          <a:ext cx="2960668" cy="3372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4C69C66A-EE62-44A9-9F51-06BF8F1B8A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6428276"/>
              </p:ext>
            </p:extLst>
          </p:nvPr>
        </p:nvGraphicFramePr>
        <p:xfrm>
          <a:off x="7121160" y="2417543"/>
          <a:ext cx="3819162" cy="41037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56601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7" grpId="0">
        <p:bldAsOne/>
      </p:bldGraphic>
      <p:bldGraphic spid="18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F89AE-F66C-4DDF-831B-AD02AD341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252105"/>
          </a:xfrm>
        </p:spPr>
        <p:txBody>
          <a:bodyPr>
            <a:normAutofit/>
          </a:bodyPr>
          <a:lstStyle/>
          <a:p>
            <a:r>
              <a:rPr lang="en-US" sz="4000" dirty="0"/>
              <a:t>Open loop and closed loop using MATLAB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F2241-450E-4713-A5DE-C7499B70D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486" y="1725930"/>
            <a:ext cx="10178322" cy="4652009"/>
          </a:xfrm>
        </p:spPr>
        <p:txBody>
          <a:bodyPr/>
          <a:lstStyle/>
          <a:p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0pen loop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CB5223-BDA2-4F02-8FB7-1C952C7EEDFF}"/>
              </a:ext>
            </a:extLst>
          </p:cNvPr>
          <p:cNvCxnSpPr>
            <a:cxnSpLocks/>
          </p:cNvCxnSpPr>
          <p:nvPr/>
        </p:nvCxnSpPr>
        <p:spPr>
          <a:xfrm>
            <a:off x="6189438" y="1720216"/>
            <a:ext cx="0" cy="447103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272DFA24-4656-4B7D-9608-82F4C65103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68"/>
          <a:stretch/>
        </p:blipFill>
        <p:spPr>
          <a:xfrm>
            <a:off x="1085850" y="2388870"/>
            <a:ext cx="4800600" cy="31432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091BB02-5339-4991-8EB2-2D1D29117C6F}"/>
              </a:ext>
            </a:extLst>
          </p:cNvPr>
          <p:cNvSpPr/>
          <p:nvPr/>
        </p:nvSpPr>
        <p:spPr>
          <a:xfrm>
            <a:off x="6492427" y="1720216"/>
            <a:ext cx="1390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Closed loop </a:t>
            </a:r>
            <a:endParaRPr lang="en-US" dirty="0"/>
          </a:p>
        </p:txBody>
      </p:sp>
      <p:pic>
        <p:nvPicPr>
          <p:cNvPr id="7" name="Content Placeholder 14">
            <a:extLst>
              <a:ext uri="{FF2B5EF4-FFF2-40B4-BE49-F238E27FC236}">
                <a16:creationId xmlns:a16="http://schemas.microsoft.com/office/drawing/2014/main" id="{0441C373-C5DF-4F19-B838-52134E172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71"/>
          <a:stretch/>
        </p:blipFill>
        <p:spPr>
          <a:xfrm>
            <a:off x="6492427" y="2388870"/>
            <a:ext cx="5205174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1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D30FDE-2515-4C48-96BF-77AA86C0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029" y="91440"/>
            <a:ext cx="10515600" cy="6766560"/>
          </a:xfrm>
        </p:spPr>
        <p:txBody>
          <a:bodyPr>
            <a:norm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</a:t>
            </a:r>
            <a:r>
              <a:rPr lang="en-US" dirty="0"/>
              <a:t>                              I                                 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FC02A1-4082-4B05-977F-3A6F5C40D16C}"/>
              </a:ext>
            </a:extLst>
          </p:cNvPr>
          <p:cNvSpPr/>
          <p:nvPr/>
        </p:nvSpPr>
        <p:spPr>
          <a:xfrm>
            <a:off x="990253" y="1599138"/>
            <a:ext cx="15076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PROPORTION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5EF36E-83E6-46FB-9115-7941ED3F691E}"/>
              </a:ext>
            </a:extLst>
          </p:cNvPr>
          <p:cNvSpPr/>
          <p:nvPr/>
        </p:nvSpPr>
        <p:spPr>
          <a:xfrm>
            <a:off x="5653301" y="1599138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INTEGRAL 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1936A-D5EE-4FC4-BD7A-67B28B9BA870}"/>
              </a:ext>
            </a:extLst>
          </p:cNvPr>
          <p:cNvSpPr/>
          <p:nvPr/>
        </p:nvSpPr>
        <p:spPr>
          <a:xfrm>
            <a:off x="10367830" y="1592918"/>
            <a:ext cx="1329210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DERIVATION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EE3964-5AAC-4873-B444-7D0B99795EE0}"/>
              </a:ext>
            </a:extLst>
          </p:cNvPr>
          <p:cNvCxnSpPr>
            <a:cxnSpLocks/>
          </p:cNvCxnSpPr>
          <p:nvPr/>
        </p:nvCxnSpPr>
        <p:spPr>
          <a:xfrm>
            <a:off x="1159563" y="3428996"/>
            <a:ext cx="158453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7A063D0D-330B-4E57-8764-6BBF51B97E1E}"/>
              </a:ext>
            </a:extLst>
          </p:cNvPr>
          <p:cNvSpPr/>
          <p:nvPr/>
        </p:nvSpPr>
        <p:spPr>
          <a:xfrm>
            <a:off x="1128915" y="3035107"/>
            <a:ext cx="1637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reference value</a:t>
            </a:r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77296FE-31A3-4ABD-94B4-C20D9E1CFB81}"/>
              </a:ext>
            </a:extLst>
          </p:cNvPr>
          <p:cNvGrpSpPr/>
          <p:nvPr/>
        </p:nvGrpSpPr>
        <p:grpSpPr>
          <a:xfrm>
            <a:off x="1415138" y="2125056"/>
            <a:ext cx="8952692" cy="4382103"/>
            <a:chOff x="1415138" y="2109033"/>
            <a:chExt cx="8952692" cy="4382103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165EFED-1B56-4014-998A-9D06A9D5ACC9}"/>
                </a:ext>
              </a:extLst>
            </p:cNvPr>
            <p:cNvCxnSpPr/>
            <p:nvPr/>
          </p:nvCxnSpPr>
          <p:spPr>
            <a:xfrm>
              <a:off x="3539197" y="3429000"/>
              <a:ext cx="1069485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24A757A-1CF3-442B-BF71-FE71C21240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8682" y="2574388"/>
              <a:ext cx="0" cy="661182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51662F1-0264-4846-899A-CEEE1E5EE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8682" y="3235570"/>
              <a:ext cx="0" cy="1083212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C3E9A28-6AD1-4697-9793-9AA32568C3F4}"/>
                </a:ext>
              </a:extLst>
            </p:cNvPr>
            <p:cNvCxnSpPr/>
            <p:nvPr/>
          </p:nvCxnSpPr>
          <p:spPr>
            <a:xfrm>
              <a:off x="4608682" y="2574388"/>
              <a:ext cx="385349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25BEF7E-0874-4862-A78A-4BB04BC555FD}"/>
                </a:ext>
              </a:extLst>
            </p:cNvPr>
            <p:cNvCxnSpPr>
              <a:cxnSpLocks/>
            </p:cNvCxnSpPr>
            <p:nvPr/>
          </p:nvCxnSpPr>
          <p:spPr>
            <a:xfrm>
              <a:off x="4608682" y="3429000"/>
              <a:ext cx="467168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CA37108B-2353-465A-B172-57D6981BACC2}"/>
                    </a:ext>
                  </a:extLst>
                </p:cNvPr>
                <p:cNvSpPr/>
                <p:nvPr/>
              </p:nvSpPr>
              <p:spPr>
                <a:xfrm>
                  <a:off x="5090569" y="4087790"/>
                  <a:ext cx="785428" cy="534567"/>
                </a:xfrm>
                <a:prstGeom prst="rect">
                  <a:avLst/>
                </a:prstGeom>
                <a:ln w="254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CA37108B-2353-465A-B172-57D6981BACC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90569" y="4087790"/>
                  <a:ext cx="785428" cy="53456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254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58617C8-9768-4CD1-836B-E9A993E1F69F}"/>
                </a:ext>
              </a:extLst>
            </p:cNvPr>
            <p:cNvSpPr/>
            <p:nvPr/>
          </p:nvSpPr>
          <p:spPr>
            <a:xfrm>
              <a:off x="5090567" y="3144324"/>
              <a:ext cx="784181" cy="534567"/>
            </a:xfrm>
            <a:prstGeom prst="rect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/>
                <a:t>d/dt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Isosceles Triangle 17">
                  <a:extLst>
                    <a:ext uri="{FF2B5EF4-FFF2-40B4-BE49-F238E27FC236}">
                      <a16:creationId xmlns:a16="http://schemas.microsoft.com/office/drawing/2014/main" id="{78950DD1-C884-4E89-AFA6-FB82672B0AF7}"/>
                    </a:ext>
                  </a:extLst>
                </p:cNvPr>
                <p:cNvSpPr/>
                <p:nvPr/>
              </p:nvSpPr>
              <p:spPr>
                <a:xfrm rot="5400000">
                  <a:off x="4939617" y="2158268"/>
                  <a:ext cx="787786" cy="689316"/>
                </a:xfrm>
                <a:prstGeom prst="triangle">
                  <a:avLst/>
                </a:prstGeom>
                <a:ln w="254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Isosceles Triangle 17">
                  <a:extLst>
                    <a:ext uri="{FF2B5EF4-FFF2-40B4-BE49-F238E27FC236}">
                      <a16:creationId xmlns:a16="http://schemas.microsoft.com/office/drawing/2014/main" id="{78950DD1-C884-4E89-AFA6-FB82672B0AF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4939617" y="2158268"/>
                  <a:ext cx="787786" cy="689316"/>
                </a:xfrm>
                <a:prstGeom prst="triangle">
                  <a:avLst/>
                </a:prstGeom>
                <a:blipFill>
                  <a:blip r:embed="rId3"/>
                  <a:stretch>
                    <a:fillRect l="-3419"/>
                  </a:stretch>
                </a:blipFill>
                <a:ln w="254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E22F01-EBF6-43A7-B24F-35023006B573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>
              <a:off x="5678168" y="2502926"/>
              <a:ext cx="2326348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C0FB5C-352E-499A-BACA-857F11CA06FB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5875997" y="4355074"/>
              <a:ext cx="3681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DEF735-B20F-486D-AD00-C39E09436C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0165" y="4317060"/>
              <a:ext cx="475685" cy="1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A41268EE-BE4E-45F9-93D3-FA660230C612}"/>
                    </a:ext>
                  </a:extLst>
                </p:cNvPr>
                <p:cNvSpPr/>
                <p:nvPr/>
              </p:nvSpPr>
              <p:spPr>
                <a:xfrm rot="5400000">
                  <a:off x="6220637" y="3084342"/>
                  <a:ext cx="787786" cy="689316"/>
                </a:xfrm>
                <a:prstGeom prst="triangle">
                  <a:avLst/>
                </a:prstGeom>
                <a:ln w="254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A41268EE-BE4E-45F9-93D3-FA660230C6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6220637" y="3084342"/>
                  <a:ext cx="787786" cy="689316"/>
                </a:xfrm>
                <a:prstGeom prst="triangle">
                  <a:avLst/>
                </a:prstGeom>
                <a:blipFill>
                  <a:blip r:embed="rId4"/>
                  <a:stretch>
                    <a:fillRect l="-1709"/>
                  </a:stretch>
                </a:blipFill>
                <a:ln w="254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Isosceles Triangle 22">
                  <a:extLst>
                    <a:ext uri="{FF2B5EF4-FFF2-40B4-BE49-F238E27FC236}">
                      <a16:creationId xmlns:a16="http://schemas.microsoft.com/office/drawing/2014/main" id="{149F04A3-FBEA-407C-9D2A-D21AACD1FC50}"/>
                    </a:ext>
                  </a:extLst>
                </p:cNvPr>
                <p:cNvSpPr/>
                <p:nvPr/>
              </p:nvSpPr>
              <p:spPr>
                <a:xfrm rot="5400000">
                  <a:off x="6220637" y="4010415"/>
                  <a:ext cx="787786" cy="689316"/>
                </a:xfrm>
                <a:prstGeom prst="triangle">
                  <a:avLst/>
                </a:prstGeom>
                <a:ln w="254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3" name="Isosceles Triangle 22">
                  <a:extLst>
                    <a:ext uri="{FF2B5EF4-FFF2-40B4-BE49-F238E27FC236}">
                      <a16:creationId xmlns:a16="http://schemas.microsoft.com/office/drawing/2014/main" id="{149F04A3-FBEA-407C-9D2A-D21AACD1FC5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6220637" y="4010415"/>
                  <a:ext cx="787786" cy="689316"/>
                </a:xfrm>
                <a:prstGeom prst="triangle">
                  <a:avLst/>
                </a:prstGeom>
                <a:blipFill>
                  <a:blip r:embed="rId5"/>
                  <a:stretch>
                    <a:fillRect l="-1709"/>
                  </a:stretch>
                </a:blipFill>
                <a:ln w="25400"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A018A26-DF8A-4F69-BD6C-8E1D6A9D33F2}"/>
                </a:ext>
              </a:extLst>
            </p:cNvPr>
            <p:cNvCxnSpPr>
              <a:cxnSpLocks/>
            </p:cNvCxnSpPr>
            <p:nvPr/>
          </p:nvCxnSpPr>
          <p:spPr>
            <a:xfrm>
              <a:off x="5888841" y="3430120"/>
              <a:ext cx="368186" cy="1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AA9C911-87BD-44C5-8D64-FF9496AB24E2}"/>
                </a:ext>
              </a:extLst>
            </p:cNvPr>
            <p:cNvCxnSpPr>
              <a:stCxn id="22" idx="0"/>
            </p:cNvCxnSpPr>
            <p:nvPr/>
          </p:nvCxnSpPr>
          <p:spPr>
            <a:xfrm>
              <a:off x="6959188" y="3429000"/>
              <a:ext cx="637366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11C1313-5804-46E3-881F-345D59290FBA}"/>
                </a:ext>
              </a:extLst>
            </p:cNvPr>
            <p:cNvCxnSpPr>
              <a:cxnSpLocks/>
              <a:stCxn id="23" idx="0"/>
            </p:cNvCxnSpPr>
            <p:nvPr/>
          </p:nvCxnSpPr>
          <p:spPr>
            <a:xfrm>
              <a:off x="6959188" y="4355073"/>
              <a:ext cx="1045328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Flowchart: Connector 26">
              <a:extLst>
                <a:ext uri="{FF2B5EF4-FFF2-40B4-BE49-F238E27FC236}">
                  <a16:creationId xmlns:a16="http://schemas.microsoft.com/office/drawing/2014/main" id="{72837091-6BB1-4707-8A36-8E020DB54D83}"/>
                </a:ext>
              </a:extLst>
            </p:cNvPr>
            <p:cNvSpPr/>
            <p:nvPr/>
          </p:nvSpPr>
          <p:spPr>
            <a:xfrm>
              <a:off x="7610646" y="3035107"/>
              <a:ext cx="787741" cy="787778"/>
            </a:xfrm>
            <a:prstGeom prst="flowChartConnector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513CA464-D8F8-41D1-AEB2-390B1ECA3AE3}"/>
                </a:ext>
              </a:extLst>
            </p:cNvPr>
            <p:cNvCxnSpPr>
              <a:endCxn id="27" idx="4"/>
            </p:cNvCxnSpPr>
            <p:nvPr/>
          </p:nvCxnSpPr>
          <p:spPr>
            <a:xfrm flipV="1">
              <a:off x="8004516" y="3822885"/>
              <a:ext cx="1" cy="532188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A54B0AB-3F98-4F7B-9891-C8EF5AC57758}"/>
                </a:ext>
              </a:extLst>
            </p:cNvPr>
            <p:cNvCxnSpPr>
              <a:endCxn id="27" idx="0"/>
            </p:cNvCxnSpPr>
            <p:nvPr/>
          </p:nvCxnSpPr>
          <p:spPr>
            <a:xfrm>
              <a:off x="8004516" y="2502926"/>
              <a:ext cx="1" cy="53218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EFE26AD1-CF80-427B-9B00-BD99AB3AE8C5}"/>
                </a:ext>
              </a:extLst>
            </p:cNvPr>
            <p:cNvSpPr/>
            <p:nvPr/>
          </p:nvSpPr>
          <p:spPr>
            <a:xfrm>
              <a:off x="2744096" y="3017718"/>
              <a:ext cx="787741" cy="787778"/>
            </a:xfrm>
            <a:prstGeom prst="flowChartConnector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  -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B5FF04A-AAC9-4E8D-9812-AE8DE07CD9A8}"/>
                </a:ext>
              </a:extLst>
            </p:cNvPr>
            <p:cNvCxnSpPr>
              <a:cxnSpLocks/>
            </p:cNvCxnSpPr>
            <p:nvPr/>
          </p:nvCxnSpPr>
          <p:spPr>
            <a:xfrm>
              <a:off x="8391352" y="3428996"/>
              <a:ext cx="131532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108E47-F5D5-4DC5-8AAF-7D423924CD2E}"/>
                </a:ext>
              </a:extLst>
            </p:cNvPr>
            <p:cNvCxnSpPr/>
            <p:nvPr/>
          </p:nvCxnSpPr>
          <p:spPr>
            <a:xfrm>
              <a:off x="9706678" y="3428996"/>
              <a:ext cx="0" cy="131997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67F44778-9757-4CB7-A7AC-ED16B9AC1173}"/>
                </a:ext>
              </a:extLst>
            </p:cNvPr>
            <p:cNvSpPr/>
            <p:nvPr/>
          </p:nvSpPr>
          <p:spPr>
            <a:xfrm>
              <a:off x="9087674" y="4680612"/>
              <a:ext cx="1280156" cy="851960"/>
            </a:xfrm>
            <a:prstGeom prst="roundRect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   actuator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5F68594-E6A7-475A-8E0A-0A73328031AB}"/>
                </a:ext>
              </a:extLst>
            </p:cNvPr>
            <p:cNvCxnSpPr/>
            <p:nvPr/>
          </p:nvCxnSpPr>
          <p:spPr>
            <a:xfrm>
              <a:off x="9720717" y="5532572"/>
              <a:ext cx="0" cy="53258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F1977C7-CC07-4B2B-BFB3-4C7A631285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41342" y="6065156"/>
              <a:ext cx="2886412" cy="4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2DAA9372-AAE3-4CE0-995E-75F2424033AC}"/>
                </a:ext>
              </a:extLst>
            </p:cNvPr>
            <p:cNvSpPr/>
            <p:nvPr/>
          </p:nvSpPr>
          <p:spPr>
            <a:xfrm>
              <a:off x="2497888" y="4680612"/>
              <a:ext cx="1280156" cy="851960"/>
            </a:xfrm>
            <a:prstGeom prst="roundRect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/>
                <a:t>Position sensor </a:t>
              </a:r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515822BC-6F17-4290-BD1F-59794DA2BF1B}"/>
                </a:ext>
              </a:extLst>
            </p:cNvPr>
            <p:cNvSpPr/>
            <p:nvPr/>
          </p:nvSpPr>
          <p:spPr>
            <a:xfrm>
              <a:off x="5546751" y="5639176"/>
              <a:ext cx="1280156" cy="851960"/>
            </a:xfrm>
            <a:prstGeom prst="roundRect">
              <a:avLst/>
            </a:prstGeom>
            <a:ln w="254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 Robotic</a:t>
              </a:r>
            </a:p>
            <a:p>
              <a:r>
                <a:rPr lang="en-US" dirty="0"/>
                <a:t>    arm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7A9E834-65CD-411A-9924-CD12033674B4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flipH="1">
              <a:off x="3137967" y="6065156"/>
              <a:ext cx="2408784" cy="4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158E4B-D198-466E-A7A0-01998D3685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7967" y="5532572"/>
              <a:ext cx="0" cy="532584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BD7E3E8-1EC0-41DB-9D39-2898461BDFD3}"/>
                </a:ext>
              </a:extLst>
            </p:cNvPr>
            <p:cNvCxnSpPr>
              <a:stCxn id="37" idx="0"/>
              <a:endCxn id="30" idx="4"/>
            </p:cNvCxnSpPr>
            <p:nvPr/>
          </p:nvCxnSpPr>
          <p:spPr>
            <a:xfrm flipV="1">
              <a:off x="3137966" y="3805496"/>
              <a:ext cx="1" cy="87511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795C58C-DD60-4F0B-8BFC-B0FFAAEB2BD8}"/>
                </a:ext>
              </a:extLst>
            </p:cNvPr>
            <p:cNvSpPr/>
            <p:nvPr/>
          </p:nvSpPr>
          <p:spPr>
            <a:xfrm>
              <a:off x="3764275" y="3059664"/>
              <a:ext cx="6586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rPr>
                <a:t>error</a:t>
              </a:r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4063A60-B3F1-4BBE-8724-413BDCDE6617}"/>
                    </a:ext>
                  </a:extLst>
                </p:cNvPr>
                <p:cNvSpPr/>
                <p:nvPr/>
              </p:nvSpPr>
              <p:spPr>
                <a:xfrm>
                  <a:off x="5816309" y="2121254"/>
                  <a:ext cx="1317027" cy="39074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i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𝑒𝑟𝑟𝑜𝑟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4063A60-B3F1-4BBE-8724-413BDCDE66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16309" y="2121254"/>
                  <a:ext cx="1317027" cy="390748"/>
                </a:xfrm>
                <a:prstGeom prst="rect">
                  <a:avLst/>
                </a:prstGeom>
                <a:blipFill>
                  <a:blip r:embed="rId6"/>
                  <a:stretch>
                    <a:fillRect b="-31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64DB0756-4811-4819-A818-B4232B3A15F9}"/>
                    </a:ext>
                  </a:extLst>
                </p:cNvPr>
                <p:cNvSpPr/>
                <p:nvPr/>
              </p:nvSpPr>
              <p:spPr>
                <a:xfrm>
                  <a:off x="6792047" y="2767519"/>
                  <a:ext cx="776879" cy="61824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𝑑𝑒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64DB0756-4811-4819-A818-B4232B3A15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92047" y="2767519"/>
                  <a:ext cx="776879" cy="61824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AB03A303-AF1B-41D4-B10C-F071ECD49470}"/>
                    </a:ext>
                  </a:extLst>
                </p:cNvPr>
                <p:cNvSpPr/>
                <p:nvPr/>
              </p:nvSpPr>
              <p:spPr>
                <a:xfrm>
                  <a:off x="6864450" y="3714475"/>
                  <a:ext cx="1063753" cy="65877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nary>
                          <m:naryPr>
                            <m:subHide m:val="on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i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AB03A303-AF1B-41D4-B10C-F071ECD4947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64450" y="3714475"/>
                  <a:ext cx="1063753" cy="65877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D24B527-3429-4E55-BCB6-C2EAEDA1866F}"/>
                </a:ext>
              </a:extLst>
            </p:cNvPr>
            <p:cNvSpPr/>
            <p:nvPr/>
          </p:nvSpPr>
          <p:spPr>
            <a:xfrm>
              <a:off x="8511867" y="3047386"/>
              <a:ext cx="10866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rPr>
                <a:t>input volt</a:t>
              </a:r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4DFA963-D4DE-40CB-BF71-C3A9F6E0393F}"/>
                </a:ext>
              </a:extLst>
            </p:cNvPr>
            <p:cNvSpPr/>
            <p:nvPr/>
          </p:nvSpPr>
          <p:spPr>
            <a:xfrm>
              <a:off x="1415138" y="3980125"/>
              <a:ext cx="1675459" cy="375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dirty="0"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rPr>
                <a:t>measured value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3A3DE8E-B86F-4533-A807-4AEB55833428}"/>
                </a:ext>
              </a:extLst>
            </p:cNvPr>
            <p:cNvSpPr/>
            <p:nvPr/>
          </p:nvSpPr>
          <p:spPr>
            <a:xfrm>
              <a:off x="5290558" y="4914070"/>
              <a:ext cx="1792542" cy="375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  <a:tabLst>
                  <a:tab pos="1718310" algn="l"/>
                </a:tabLst>
              </a:pPr>
              <a:r>
                <a:rPr lang="en-US" dirty="0"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rPr>
                <a:t>Feedback control</a:t>
              </a:r>
              <a:endParaRPr lang="en-US" sz="105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19C95B68-7B1F-4477-B903-F582F321BBC0}"/>
              </a:ext>
            </a:extLst>
          </p:cNvPr>
          <p:cNvSpPr/>
          <p:nvPr/>
        </p:nvSpPr>
        <p:spPr>
          <a:xfrm rot="5400000">
            <a:off x="1408914" y="1064378"/>
            <a:ext cx="493672" cy="369332"/>
          </a:xfrm>
          <a:prstGeom prst="chevr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05B91213-4671-4742-8A7D-2187B2B4ED50}"/>
              </a:ext>
            </a:extLst>
          </p:cNvPr>
          <p:cNvSpPr/>
          <p:nvPr/>
        </p:nvSpPr>
        <p:spPr>
          <a:xfrm rot="5400000">
            <a:off x="10785599" y="1064378"/>
            <a:ext cx="493672" cy="369332"/>
          </a:xfrm>
          <a:prstGeom prst="chevr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Arrow: Chevron 57">
            <a:extLst>
              <a:ext uri="{FF2B5EF4-FFF2-40B4-BE49-F238E27FC236}">
                <a16:creationId xmlns:a16="http://schemas.microsoft.com/office/drawing/2014/main" id="{3A77CE4C-495C-4AA5-A764-62AA5F17FB5B}"/>
              </a:ext>
            </a:extLst>
          </p:cNvPr>
          <p:cNvSpPr/>
          <p:nvPr/>
        </p:nvSpPr>
        <p:spPr>
          <a:xfrm rot="5400000">
            <a:off x="5939993" y="1064378"/>
            <a:ext cx="493672" cy="369332"/>
          </a:xfrm>
          <a:prstGeom prst="chevr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7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0" grpId="0"/>
      <p:bldP spid="56" grpId="0" animBg="1"/>
      <p:bldP spid="57" grpId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B3256-92BA-49C2-96DC-DF558BD3D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 Controller USING MATLAB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C54CD-7E24-4863-85E6-FF32A8EA0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00151"/>
            <a:ext cx="10178322" cy="5275464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4" name="مجموعة 3">
            <a:extLst>
              <a:ext uri="{FF2B5EF4-FFF2-40B4-BE49-F238E27FC236}">
                <a16:creationId xmlns:a16="http://schemas.microsoft.com/office/drawing/2014/main" id="{89C1117D-9D86-40BD-8811-FB76271812D4}"/>
              </a:ext>
            </a:extLst>
          </p:cNvPr>
          <p:cNvGrpSpPr/>
          <p:nvPr/>
        </p:nvGrpSpPr>
        <p:grpSpPr>
          <a:xfrm>
            <a:off x="1382217" y="1226858"/>
            <a:ext cx="4844322" cy="3049270"/>
            <a:chOff x="0" y="0"/>
            <a:chExt cx="7247056" cy="3416697"/>
          </a:xfrm>
        </p:grpSpPr>
        <p:pic>
          <p:nvPicPr>
            <p:cNvPr id="5" name="Picture 4" descr="C:\Users\engta\Desktop\Captuj.PNG">
              <a:extLst>
                <a:ext uri="{FF2B5EF4-FFF2-40B4-BE49-F238E27FC236}">
                  <a16:creationId xmlns:a16="http://schemas.microsoft.com/office/drawing/2014/main" id="{B7D891F5-B65A-4FF7-A26E-762E896EEE6A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6382"/>
              <a:ext cx="4891221" cy="34103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2AA2821-55B8-4993-BECA-B416E597BED6}"/>
                </a:ext>
              </a:extLst>
            </p:cNvPr>
            <p:cNvPicPr/>
            <p:nvPr/>
          </p:nvPicPr>
          <p:blipFill>
            <a:blip r:embed="rId3">
              <a:lum/>
            </a:blip>
            <a:srcRect t="28" r="32664"/>
            <a:stretch>
              <a:fillRect/>
            </a:stretch>
          </p:blipFill>
          <p:spPr bwMode="auto">
            <a:xfrm>
              <a:off x="4885491" y="0"/>
              <a:ext cx="2361565" cy="34103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22522585-7DF5-4DC9-9AF4-21B39D66DA6E}"/>
              </a:ext>
            </a:extLst>
          </p:cNvPr>
          <p:cNvSpPr/>
          <p:nvPr/>
        </p:nvSpPr>
        <p:spPr>
          <a:xfrm>
            <a:off x="1881745" y="4335165"/>
            <a:ext cx="263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Rising time=3.45 seconds</a:t>
            </a:r>
            <a:endParaRPr lang="en-US" dirty="0"/>
          </a:p>
        </p:txBody>
      </p:sp>
      <p:grpSp>
        <p:nvGrpSpPr>
          <p:cNvPr id="8" name="مجموعة 3">
            <a:extLst>
              <a:ext uri="{FF2B5EF4-FFF2-40B4-BE49-F238E27FC236}">
                <a16:creationId xmlns:a16="http://schemas.microsoft.com/office/drawing/2014/main" id="{FB423BDE-8A78-422A-B690-589E17F34530}"/>
              </a:ext>
            </a:extLst>
          </p:cNvPr>
          <p:cNvGrpSpPr/>
          <p:nvPr/>
        </p:nvGrpSpPr>
        <p:grpSpPr>
          <a:xfrm>
            <a:off x="6340839" y="1280061"/>
            <a:ext cx="4974861" cy="3055104"/>
            <a:chOff x="0" y="-99938"/>
            <a:chExt cx="7185660" cy="279741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C762B50-EEA2-49A9-85EA-4E054E2B7C99}"/>
                </a:ext>
              </a:extLst>
            </p:cNvPr>
            <p:cNvPicPr/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-99938"/>
              <a:ext cx="4860290" cy="2697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729907-37D8-4EED-B93C-2608209CE5C6}"/>
                </a:ext>
              </a:extLst>
            </p:cNvPr>
            <p:cNvPicPr/>
            <p:nvPr/>
          </p:nvPicPr>
          <p:blipFill>
            <a:blip r:embed="rId5"/>
            <a:srcRect t="1974" r="18662"/>
            <a:stretch>
              <a:fillRect/>
            </a:stretch>
          </p:blipFill>
          <p:spPr bwMode="auto">
            <a:xfrm>
              <a:off x="4860290" y="0"/>
              <a:ext cx="2325370" cy="2697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005D7C8-BAB6-4BC3-9AF0-1CC9CEF83C87}"/>
              </a:ext>
            </a:extLst>
          </p:cNvPr>
          <p:cNvSpPr/>
          <p:nvPr/>
        </p:nvSpPr>
        <p:spPr>
          <a:xfrm>
            <a:off x="2084457" y="4609237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</a:rPr>
              <a:t>Over shoot=15.1 %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7DAFC4-9F66-4E26-A0B5-0CD8C0B8AB55}"/>
              </a:ext>
            </a:extLst>
          </p:cNvPr>
          <p:cNvSpPr/>
          <p:nvPr/>
        </p:nvSpPr>
        <p:spPr>
          <a:xfrm>
            <a:off x="7127822" y="4335165"/>
            <a:ext cx="2577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Rising time=2.16seconds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0778D7-A4A8-48A5-BCE3-8794EA702ACF}"/>
              </a:ext>
            </a:extLst>
          </p:cNvPr>
          <p:cNvSpPr/>
          <p:nvPr/>
        </p:nvSpPr>
        <p:spPr>
          <a:xfrm>
            <a:off x="7422774" y="4609237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Overshoot= 27.8%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247531-969C-482B-9B02-5E4C7E414CD1}"/>
              </a:ext>
            </a:extLst>
          </p:cNvPr>
          <p:cNvSpPr/>
          <p:nvPr/>
        </p:nvSpPr>
        <p:spPr>
          <a:xfrm>
            <a:off x="3314819" y="5470591"/>
            <a:ext cx="6096000" cy="67191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Increase </a:t>
            </a:r>
            <a:r>
              <a:rPr lang="en-US" dirty="0" err="1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kp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lead to over shoot at  a certain limit</a:t>
            </a:r>
            <a:endParaRPr lang="en-US" sz="1600" dirty="0"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Increase </a:t>
            </a:r>
            <a:r>
              <a:rPr lang="en-US" dirty="0" err="1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kp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reduce the rising time 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26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1" grpId="0"/>
      <p:bldP spid="14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5318A-CFC0-4624-A8D8-3304698D9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36665"/>
            <a:ext cx="10178322" cy="1492132"/>
          </a:xfrm>
        </p:spPr>
        <p:txBody>
          <a:bodyPr>
            <a:normAutofit/>
          </a:bodyPr>
          <a:lstStyle/>
          <a:p>
            <a:r>
              <a:rPr lang="en-US" sz="4000" dirty="0"/>
              <a:t>I Controller USING MATLAB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32A5D-A4F9-4E18-9073-A14E64799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125415"/>
            <a:ext cx="10178322" cy="5462954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4" name="مجموعة 3">
            <a:extLst>
              <a:ext uri="{FF2B5EF4-FFF2-40B4-BE49-F238E27FC236}">
                <a16:creationId xmlns:a16="http://schemas.microsoft.com/office/drawing/2014/main" id="{9F695011-32BE-4391-A870-654E24710CCB}"/>
              </a:ext>
            </a:extLst>
          </p:cNvPr>
          <p:cNvGrpSpPr/>
          <p:nvPr/>
        </p:nvGrpSpPr>
        <p:grpSpPr>
          <a:xfrm>
            <a:off x="1302579" y="1167182"/>
            <a:ext cx="4793421" cy="2771775"/>
            <a:chOff x="14435" y="0"/>
            <a:chExt cx="7230746" cy="270637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D954BE-BEA2-4EFB-87BB-7C0F720BDF1E}"/>
                </a:ext>
              </a:extLst>
            </p:cNvPr>
            <p:cNvPicPr/>
            <p:nvPr/>
          </p:nvPicPr>
          <p:blipFill>
            <a:blip r:embed="rId2"/>
            <a:srcRect l="2417" b="1577"/>
            <a:stretch>
              <a:fillRect/>
            </a:stretch>
          </p:blipFill>
          <p:spPr bwMode="auto">
            <a:xfrm>
              <a:off x="14435" y="1"/>
              <a:ext cx="4871085" cy="27063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7403EE-3D64-4B0D-90DF-47B13A4EC9F9}"/>
                </a:ext>
              </a:extLst>
            </p:cNvPr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885521" y="0"/>
              <a:ext cx="2359660" cy="27063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" name="مجموعة 3">
            <a:extLst>
              <a:ext uri="{FF2B5EF4-FFF2-40B4-BE49-F238E27FC236}">
                <a16:creationId xmlns:a16="http://schemas.microsoft.com/office/drawing/2014/main" id="{AAEC8A0C-7CDF-446A-9B2D-BE5B8AE9BCFC}"/>
              </a:ext>
            </a:extLst>
          </p:cNvPr>
          <p:cNvGrpSpPr/>
          <p:nvPr/>
        </p:nvGrpSpPr>
        <p:grpSpPr>
          <a:xfrm>
            <a:off x="6340839" y="1225801"/>
            <a:ext cx="4630616" cy="2713156"/>
            <a:chOff x="-9947" y="0"/>
            <a:chExt cx="7215505" cy="274764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05064B8-B39A-40CE-8DC2-3EDC5F732C20}"/>
                </a:ext>
              </a:extLst>
            </p:cNvPr>
            <p:cNvPicPr/>
            <p:nvPr/>
          </p:nvPicPr>
          <p:blipFill>
            <a:blip r:embed="rId4"/>
            <a:srcRect l="2456" r="2269" b="4048"/>
            <a:stretch>
              <a:fillRect/>
            </a:stretch>
          </p:blipFill>
          <p:spPr bwMode="auto">
            <a:xfrm>
              <a:off x="-9947" y="0"/>
              <a:ext cx="4829318" cy="274764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63A21A-D2C2-45D6-8838-D9A0626F7E76}"/>
                </a:ext>
              </a:extLst>
            </p:cNvPr>
            <p:cNvPicPr/>
            <p:nvPr/>
          </p:nvPicPr>
          <p:blipFill>
            <a:blip r:embed="rId5"/>
            <a:srcRect t="3810" r="3780"/>
            <a:stretch>
              <a:fillRect/>
            </a:stretch>
          </p:blipFill>
          <p:spPr bwMode="auto">
            <a:xfrm>
              <a:off x="4871933" y="0"/>
              <a:ext cx="2333625" cy="2747645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232D1FE9-B016-4DEB-98B5-A052B2FDF5BD}"/>
              </a:ext>
            </a:extLst>
          </p:cNvPr>
          <p:cNvSpPr/>
          <p:nvPr/>
        </p:nvSpPr>
        <p:spPr>
          <a:xfrm>
            <a:off x="2003768" y="4046777"/>
            <a:ext cx="3542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Rising time =6.56, overshoot=35.3%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F16C5C-2053-4AF2-A6D5-2DE62C66F58F}"/>
              </a:ext>
            </a:extLst>
          </p:cNvPr>
          <p:cNvSpPr/>
          <p:nvPr/>
        </p:nvSpPr>
        <p:spPr>
          <a:xfrm>
            <a:off x="6506274" y="4046777"/>
            <a:ext cx="2768387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Rising time = 3.91 seconds,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1DE56E-B06F-471B-8F10-6567C8D7F7B2}"/>
              </a:ext>
            </a:extLst>
          </p:cNvPr>
          <p:cNvSpPr/>
          <p:nvPr/>
        </p:nvSpPr>
        <p:spPr>
          <a:xfrm>
            <a:off x="9132218" y="4046777"/>
            <a:ext cx="1851982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Overshoot=83.8%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CF0BB6-1F25-4374-A87C-1BC51263F6CB}"/>
              </a:ext>
            </a:extLst>
          </p:cNvPr>
          <p:cNvSpPr/>
          <p:nvPr/>
        </p:nvSpPr>
        <p:spPr>
          <a:xfrm>
            <a:off x="3458274" y="4947158"/>
            <a:ext cx="6096000" cy="136101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Increase </a:t>
            </a:r>
            <a:r>
              <a:rPr lang="en-US" dirty="0" err="1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ki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increase the overshoot 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After a certain value, Increase </a:t>
            </a:r>
            <a:r>
              <a:rPr lang="en-US" dirty="0" err="1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ki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leading to oscillation 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Increase </a:t>
            </a:r>
            <a:r>
              <a:rPr lang="en-US" dirty="0" err="1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ki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making  the system unstable</a:t>
            </a:r>
          </a:p>
          <a:p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Reduce a rising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23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73A85-2827-482D-A745-FCE80A443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36665"/>
            <a:ext cx="10178322" cy="1492132"/>
          </a:xfrm>
        </p:spPr>
        <p:txBody>
          <a:bodyPr>
            <a:normAutofit/>
          </a:bodyPr>
          <a:lstStyle/>
          <a:p>
            <a:r>
              <a:rPr lang="en-US" sz="4000" dirty="0"/>
              <a:t>PID CONTROL USING MATLAB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4C3B4-818A-46BB-9C22-9662F1C6E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28750"/>
            <a:ext cx="10178322" cy="4720589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4" name="مجموعة 3">
            <a:extLst>
              <a:ext uri="{FF2B5EF4-FFF2-40B4-BE49-F238E27FC236}">
                <a16:creationId xmlns:a16="http://schemas.microsoft.com/office/drawing/2014/main" id="{D3CB89F2-0030-4D7C-BE9B-D62BD466BA54}"/>
              </a:ext>
            </a:extLst>
          </p:cNvPr>
          <p:cNvGrpSpPr/>
          <p:nvPr/>
        </p:nvGrpSpPr>
        <p:grpSpPr>
          <a:xfrm>
            <a:off x="2556364" y="1554480"/>
            <a:ext cx="6677025" cy="3098067"/>
            <a:chOff x="0" y="0"/>
            <a:chExt cx="7231381" cy="28968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B16DF0-E8B8-4162-BBF7-1BB0BC2901C5}"/>
                </a:ext>
              </a:extLst>
            </p:cNvPr>
            <p:cNvPicPr/>
            <p:nvPr/>
          </p:nvPicPr>
          <p:blipFill>
            <a:blip r:embed="rId2"/>
            <a:srcRect t="2065" r="3204" b="3532"/>
            <a:stretch>
              <a:fillRect/>
            </a:stretch>
          </p:blipFill>
          <p:spPr bwMode="auto">
            <a:xfrm>
              <a:off x="0" y="0"/>
              <a:ext cx="5032375" cy="289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C0F8D65-02E0-423D-917A-06DD89106145}"/>
                </a:ext>
              </a:extLst>
            </p:cNvPr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032376" y="0"/>
              <a:ext cx="2199005" cy="289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DC0FB69-71C3-4083-9AA7-91FF02F63E42}"/>
              </a:ext>
            </a:extLst>
          </p:cNvPr>
          <p:cNvSpPr/>
          <p:nvPr/>
        </p:nvSpPr>
        <p:spPr>
          <a:xfrm>
            <a:off x="2556364" y="4916266"/>
            <a:ext cx="6096000" cy="7745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PID decrease the rising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PID decrease the overshoot by adjust gains </a:t>
            </a:r>
          </a:p>
        </p:txBody>
      </p:sp>
    </p:spTree>
    <p:extLst>
      <p:ext uri="{BB962C8B-B14F-4D97-AF65-F5344CB8AC3E}">
        <p14:creationId xmlns:p14="http://schemas.microsoft.com/office/powerpoint/2010/main" val="269391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D06AA-C086-429C-B564-0C3EB3138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36665"/>
            <a:ext cx="10178322" cy="92063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</a:rPr>
              <a:t>applications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6C3DDD-9B7E-49FD-90EB-D3A375CFA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03021"/>
            <a:ext cx="10178322" cy="4576572"/>
          </a:xfrm>
        </p:spPr>
        <p:txBody>
          <a:bodyPr/>
          <a:lstStyle/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Mind controlled prosthetic robot arm</a:t>
            </a:r>
          </a:p>
          <a:p>
            <a:endParaRPr lang="en-US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Robotic Arm surgery  </a:t>
            </a:r>
          </a:p>
          <a:p>
            <a:endParaRPr lang="en-US" dirty="0"/>
          </a:p>
        </p:txBody>
      </p:sp>
      <p:pic>
        <p:nvPicPr>
          <p:cNvPr id="7" name="Picture 6" descr="https://i.guim.co.uk/img/media/5de0507a0a2f1305dd54f662cc5cf346a7ad0254/0_47_1434_860/master/1434.jpg?w=700&amp;q=55&amp;auto=format&amp;usm=12&amp;fit=max&amp;s=9ac360ace7284f2a13edbbdaf72c74db">
            <a:extLst>
              <a:ext uri="{FF2B5EF4-FFF2-40B4-BE49-F238E27FC236}">
                <a16:creationId xmlns:a16="http://schemas.microsoft.com/office/drawing/2014/main" id="{B7D15479-76E2-4345-A9A7-61A53E93881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382" y="969818"/>
            <a:ext cx="3695780" cy="2621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B7A15E-DFD3-43CC-9F01-DC8ECD092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670" y="3810000"/>
            <a:ext cx="4037403" cy="265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4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D1C9C-4F49-44FE-8003-BDFD1E776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</a:rPr>
              <a:t>Applications(continue)</a:t>
            </a:r>
            <a:endParaRPr lang="en-US" sz="40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AA6C547-4065-4DF4-8611-0EF8A2E6D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94171" y="1268680"/>
            <a:ext cx="3635829" cy="2983413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424179-1635-44C5-9DDF-311CBBD427EE}"/>
              </a:ext>
            </a:extLst>
          </p:cNvPr>
          <p:cNvSpPr/>
          <p:nvPr/>
        </p:nvSpPr>
        <p:spPr>
          <a:xfrm>
            <a:off x="1251677" y="1474022"/>
            <a:ext cx="4922699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07000"/>
              </a:lnSpc>
              <a:spcBef>
                <a:spcPts val="1000"/>
              </a:spcBef>
            </a:pPr>
            <a:r>
              <a:rPr 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ea typeface="DengXian Light" panose="02010600030101010101" pitchFamily="2" charset="-122"/>
                <a:cs typeface="Times New Roman" panose="02020603050405020304" pitchFamily="18" charset="0"/>
              </a:rPr>
              <a:t>Mouth cancer treatment</a:t>
            </a:r>
          </a:p>
        </p:txBody>
      </p:sp>
    </p:spTree>
    <p:extLst>
      <p:ext uri="{BB962C8B-B14F-4D97-AF65-F5344CB8AC3E}">
        <p14:creationId xmlns:p14="http://schemas.microsoft.com/office/powerpoint/2010/main" val="8069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40348"/>
            <a:ext cx="7620000" cy="7921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</a:rPr>
              <a:t>Agenda: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1143000"/>
            <a:ext cx="7620000" cy="5257800"/>
          </a:xfrm>
        </p:spPr>
        <p:txBody>
          <a:bodyPr/>
          <a:lstStyle/>
          <a:p>
            <a:pPr marL="571500" indent="-457200"/>
            <a:r>
              <a:rPr lang="en-US" dirty="0"/>
              <a:t>Analogy between human arm and robotic arm.</a:t>
            </a:r>
          </a:p>
          <a:p>
            <a:pPr marL="571500" indent="-457200"/>
            <a:r>
              <a:rPr lang="en-US" altLang="zh-CN" dirty="0"/>
              <a:t>Development of robotic arms.</a:t>
            </a:r>
          </a:p>
          <a:p>
            <a:pPr marL="571500" indent="-457200"/>
            <a:r>
              <a:rPr lang="en-US" dirty="0"/>
              <a:t>Types of robotic arms.</a:t>
            </a:r>
          </a:p>
          <a:p>
            <a:pPr marL="571500" indent="-457200"/>
            <a:r>
              <a:rPr lang="en-US" dirty="0"/>
              <a:t>How do robotic arms move....(motors &amp; sensors).</a:t>
            </a:r>
          </a:p>
          <a:p>
            <a:pPr marL="571500" indent="-457200"/>
            <a:r>
              <a:rPr lang="en-US" dirty="0"/>
              <a:t>How to choose the material and dimensions of the arm... (importance of studying laws of motion).</a:t>
            </a:r>
          </a:p>
          <a:p>
            <a:pPr marL="571500" indent="-457200"/>
            <a:r>
              <a:rPr lang="en-US" dirty="0"/>
              <a:t>PID control.</a:t>
            </a:r>
          </a:p>
          <a:p>
            <a:pPr marL="571500" indent="-457200"/>
            <a:r>
              <a:rPr lang="en-US" dirty="0"/>
              <a:t>Applications in biomedical engineering.</a:t>
            </a:r>
          </a:p>
          <a:p>
            <a:pPr marL="5715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8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97060" y="149877"/>
            <a:ext cx="6597879" cy="6589471"/>
            <a:chOff x="2797060" y="149877"/>
            <a:chExt cx="6597879" cy="6589471"/>
          </a:xfrm>
        </p:grpSpPr>
        <p:grpSp>
          <p:nvGrpSpPr>
            <p:cNvPr id="1067" name="Group 1066"/>
            <p:cNvGrpSpPr/>
            <p:nvPr/>
          </p:nvGrpSpPr>
          <p:grpSpPr>
            <a:xfrm>
              <a:off x="2797060" y="1458207"/>
              <a:ext cx="2900700" cy="3990228"/>
              <a:chOff x="2797060" y="1458207"/>
              <a:chExt cx="2900700" cy="3990228"/>
            </a:xfrm>
          </p:grpSpPr>
          <p:sp>
            <p:nvSpPr>
              <p:cNvPr id="1054" name="Freeform 1053"/>
              <p:cNvSpPr/>
              <p:nvPr/>
            </p:nvSpPr>
            <p:spPr>
              <a:xfrm rot="3683611">
                <a:off x="4153245" y="4818504"/>
                <a:ext cx="1221367" cy="38496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0" y="19248"/>
                    </a:moveTo>
                    <a:lnTo>
                      <a:pt x="1221367" y="19248"/>
                    </a:lnTo>
                  </a:path>
                </a:pathLst>
              </a:custGeom>
              <a:noFill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z="-110000"/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55" name="Freeform 1054"/>
              <p:cNvSpPr/>
              <p:nvPr/>
            </p:nvSpPr>
            <p:spPr>
              <a:xfrm rot="1312860">
                <a:off x="4825795" y="3937241"/>
                <a:ext cx="871965" cy="38496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0" y="19248"/>
                    </a:moveTo>
                    <a:lnTo>
                      <a:pt x="871965" y="19248"/>
                    </a:lnTo>
                  </a:path>
                </a:pathLst>
              </a:custGeom>
              <a:noFill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z="-110000"/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56" name="Freeform 1055"/>
              <p:cNvSpPr/>
              <p:nvPr/>
            </p:nvSpPr>
            <p:spPr>
              <a:xfrm rot="20287140">
                <a:off x="4825795" y="2930906"/>
                <a:ext cx="871965" cy="38496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0" y="19248"/>
                    </a:moveTo>
                    <a:lnTo>
                      <a:pt x="871965" y="19248"/>
                    </a:lnTo>
                  </a:path>
                </a:pathLst>
              </a:custGeom>
              <a:noFill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z="-110000"/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57" name="Freeform 1056"/>
              <p:cNvSpPr/>
              <p:nvPr/>
            </p:nvSpPr>
            <p:spPr>
              <a:xfrm rot="17916389">
                <a:off x="4153245" y="2049643"/>
                <a:ext cx="1221367" cy="38496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0" y="19248"/>
                    </a:moveTo>
                    <a:lnTo>
                      <a:pt x="1221367" y="19248"/>
                    </a:lnTo>
                  </a:path>
                </a:pathLst>
              </a:custGeom>
              <a:noFill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z="-110000"/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58" name="Oval 1057"/>
              <p:cNvSpPr/>
              <p:nvPr/>
            </p:nvSpPr>
            <p:spPr>
              <a:xfrm>
                <a:off x="2797060" y="2241473"/>
                <a:ext cx="2423697" cy="2423697"/>
              </a:xfrm>
              <a:prstGeom prst="ellipse">
                <a:avLst/>
              </a:prstGeom>
              <a:blipFill>
                <a:blip r:embed="rId2"/>
                <a:srcRect/>
                <a:stretch>
                  <a:fillRect l="-9000" r="-9000"/>
                </a:stretch>
              </a:blipFill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8890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</p:grpSp>
        <p:sp>
          <p:nvSpPr>
            <p:cNvPr id="1059" name="Freeform 1058"/>
            <p:cNvSpPr/>
            <p:nvPr/>
          </p:nvSpPr>
          <p:spPr>
            <a:xfrm>
              <a:off x="4534668" y="149877"/>
              <a:ext cx="1454218" cy="1454218"/>
            </a:xfrm>
            <a:custGeom>
              <a:avLst/>
              <a:gdLst>
                <a:gd name="connsiteX0" fmla="*/ 0 w 1454218"/>
                <a:gd name="connsiteY0" fmla="*/ 727109 h 1454218"/>
                <a:gd name="connsiteX1" fmla="*/ 727109 w 1454218"/>
                <a:gd name="connsiteY1" fmla="*/ 0 h 1454218"/>
                <a:gd name="connsiteX2" fmla="*/ 1454218 w 1454218"/>
                <a:gd name="connsiteY2" fmla="*/ 727109 h 1454218"/>
                <a:gd name="connsiteX3" fmla="*/ 727109 w 1454218"/>
                <a:gd name="connsiteY3" fmla="*/ 1454218 h 1454218"/>
                <a:gd name="connsiteX4" fmla="*/ 0 w 1454218"/>
                <a:gd name="connsiteY4" fmla="*/ 727109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218" h="1454218">
                  <a:moveTo>
                    <a:pt x="0" y="727109"/>
                  </a:moveTo>
                  <a:cubicBezTo>
                    <a:pt x="0" y="325538"/>
                    <a:pt x="325538" y="0"/>
                    <a:pt x="727109" y="0"/>
                  </a:cubicBezTo>
                  <a:cubicBezTo>
                    <a:pt x="1128680" y="0"/>
                    <a:pt x="1454218" y="325538"/>
                    <a:pt x="1454218" y="727109"/>
                  </a:cubicBezTo>
                  <a:cubicBezTo>
                    <a:pt x="1454218" y="1128680"/>
                    <a:pt x="1128680" y="1454218"/>
                    <a:pt x="727109" y="1454218"/>
                  </a:cubicBezTo>
                  <a:cubicBezTo>
                    <a:pt x="325538" y="1454218"/>
                    <a:pt x="0" y="1128680"/>
                    <a:pt x="0" y="727109"/>
                  </a:cubicBezTo>
                  <a:close/>
                </a:path>
              </a:pathLst>
            </a:custGeom>
            <a:blipFill rotWithShape="0">
              <a:blip r:embed="rId3"/>
              <a:stretch>
                <a:fillRect/>
              </a:stretch>
            </a:blipFill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2650" tIns="232650" rIns="232650" bIns="232650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kern="1200" dirty="0"/>
            </a:p>
          </p:txBody>
        </p:sp>
        <p:sp>
          <p:nvSpPr>
            <p:cNvPr id="1060" name="Freeform 1059"/>
            <p:cNvSpPr/>
            <p:nvPr/>
          </p:nvSpPr>
          <p:spPr>
            <a:xfrm>
              <a:off x="6276983" y="167294"/>
              <a:ext cx="2181327" cy="1454218"/>
            </a:xfrm>
            <a:custGeom>
              <a:avLst/>
              <a:gdLst>
                <a:gd name="connsiteX0" fmla="*/ 0 w 2181327"/>
                <a:gd name="connsiteY0" fmla="*/ 0 h 1454218"/>
                <a:gd name="connsiteX1" fmla="*/ 2181327 w 2181327"/>
                <a:gd name="connsiteY1" fmla="*/ 0 h 1454218"/>
                <a:gd name="connsiteX2" fmla="*/ 2181327 w 2181327"/>
                <a:gd name="connsiteY2" fmla="*/ 1454218 h 1454218"/>
                <a:gd name="connsiteX3" fmla="*/ 0 w 2181327"/>
                <a:gd name="connsiteY3" fmla="*/ 1454218 h 1454218"/>
                <a:gd name="connsiteX4" fmla="*/ 0 w 2181327"/>
                <a:gd name="connsiteY4" fmla="*/ 0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1327" h="1454218">
                  <a:moveTo>
                    <a:pt x="0" y="0"/>
                  </a:moveTo>
                  <a:lnTo>
                    <a:pt x="2181327" y="0"/>
                  </a:lnTo>
                  <a:lnTo>
                    <a:pt x="2181327" y="1454218"/>
                  </a:lnTo>
                  <a:lnTo>
                    <a:pt x="0" y="14542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2400" kern="1200" dirty="0"/>
                <a:t>ROBOTIC ARM AND PROSTHETICS</a:t>
              </a:r>
            </a:p>
          </p:txBody>
        </p:sp>
        <p:sp>
          <p:nvSpPr>
            <p:cNvPr id="1061" name="Freeform 1060"/>
            <p:cNvSpPr/>
            <p:nvPr/>
          </p:nvSpPr>
          <p:spPr>
            <a:xfrm>
              <a:off x="5613972" y="1789583"/>
              <a:ext cx="1454218" cy="1454218"/>
            </a:xfrm>
            <a:custGeom>
              <a:avLst/>
              <a:gdLst>
                <a:gd name="connsiteX0" fmla="*/ 0 w 1454218"/>
                <a:gd name="connsiteY0" fmla="*/ 727109 h 1454218"/>
                <a:gd name="connsiteX1" fmla="*/ 727109 w 1454218"/>
                <a:gd name="connsiteY1" fmla="*/ 0 h 1454218"/>
                <a:gd name="connsiteX2" fmla="*/ 1454218 w 1454218"/>
                <a:gd name="connsiteY2" fmla="*/ 727109 h 1454218"/>
                <a:gd name="connsiteX3" fmla="*/ 727109 w 1454218"/>
                <a:gd name="connsiteY3" fmla="*/ 1454218 h 1454218"/>
                <a:gd name="connsiteX4" fmla="*/ 0 w 1454218"/>
                <a:gd name="connsiteY4" fmla="*/ 727109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218" h="1454218">
                  <a:moveTo>
                    <a:pt x="0" y="727109"/>
                  </a:moveTo>
                  <a:cubicBezTo>
                    <a:pt x="0" y="325538"/>
                    <a:pt x="325538" y="0"/>
                    <a:pt x="727109" y="0"/>
                  </a:cubicBezTo>
                  <a:cubicBezTo>
                    <a:pt x="1128680" y="0"/>
                    <a:pt x="1454218" y="325538"/>
                    <a:pt x="1454218" y="727109"/>
                  </a:cubicBezTo>
                  <a:cubicBezTo>
                    <a:pt x="1454218" y="1128680"/>
                    <a:pt x="1128680" y="1454218"/>
                    <a:pt x="727109" y="1454218"/>
                  </a:cubicBezTo>
                  <a:cubicBezTo>
                    <a:pt x="325538" y="1454218"/>
                    <a:pt x="0" y="1128680"/>
                    <a:pt x="0" y="727109"/>
                  </a:cubicBezTo>
                  <a:close/>
                </a:path>
              </a:pathLst>
            </a:custGeom>
            <a:blipFill rotWithShape="0">
              <a:blip r:embed="rId4"/>
              <a:stretch>
                <a:fillRect l="-9000" r="-9000"/>
              </a:stretch>
            </a:blipFill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2650" tIns="232650" rIns="232650" bIns="232650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kern="1200" dirty="0"/>
            </a:p>
          </p:txBody>
        </p:sp>
        <p:sp>
          <p:nvSpPr>
            <p:cNvPr id="1062" name="Freeform 1061"/>
            <p:cNvSpPr/>
            <p:nvPr/>
          </p:nvSpPr>
          <p:spPr>
            <a:xfrm>
              <a:off x="7213612" y="1789583"/>
              <a:ext cx="2181327" cy="1454218"/>
            </a:xfrm>
            <a:custGeom>
              <a:avLst/>
              <a:gdLst>
                <a:gd name="connsiteX0" fmla="*/ 0 w 2181327"/>
                <a:gd name="connsiteY0" fmla="*/ 0 h 1454218"/>
                <a:gd name="connsiteX1" fmla="*/ 2181327 w 2181327"/>
                <a:gd name="connsiteY1" fmla="*/ 0 h 1454218"/>
                <a:gd name="connsiteX2" fmla="*/ 2181327 w 2181327"/>
                <a:gd name="connsiteY2" fmla="*/ 1454218 h 1454218"/>
                <a:gd name="connsiteX3" fmla="*/ 0 w 2181327"/>
                <a:gd name="connsiteY3" fmla="*/ 1454218 h 1454218"/>
                <a:gd name="connsiteX4" fmla="*/ 0 w 2181327"/>
                <a:gd name="connsiteY4" fmla="*/ 0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1327" h="1454218">
                  <a:moveTo>
                    <a:pt x="0" y="0"/>
                  </a:moveTo>
                  <a:lnTo>
                    <a:pt x="2181327" y="0"/>
                  </a:lnTo>
                  <a:lnTo>
                    <a:pt x="2181327" y="1454218"/>
                  </a:lnTo>
                  <a:lnTo>
                    <a:pt x="0" y="14542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2400" kern="1200" dirty="0"/>
                <a:t>RESEARCH</a:t>
              </a:r>
            </a:p>
          </p:txBody>
        </p:sp>
        <p:sp>
          <p:nvSpPr>
            <p:cNvPr id="1063" name="Freeform 1062"/>
            <p:cNvSpPr/>
            <p:nvPr/>
          </p:nvSpPr>
          <p:spPr>
            <a:xfrm>
              <a:off x="5613972" y="3662841"/>
              <a:ext cx="1454218" cy="1454218"/>
            </a:xfrm>
            <a:custGeom>
              <a:avLst/>
              <a:gdLst>
                <a:gd name="connsiteX0" fmla="*/ 0 w 1454218"/>
                <a:gd name="connsiteY0" fmla="*/ 727109 h 1454218"/>
                <a:gd name="connsiteX1" fmla="*/ 727109 w 1454218"/>
                <a:gd name="connsiteY1" fmla="*/ 0 h 1454218"/>
                <a:gd name="connsiteX2" fmla="*/ 1454218 w 1454218"/>
                <a:gd name="connsiteY2" fmla="*/ 727109 h 1454218"/>
                <a:gd name="connsiteX3" fmla="*/ 727109 w 1454218"/>
                <a:gd name="connsiteY3" fmla="*/ 1454218 h 1454218"/>
                <a:gd name="connsiteX4" fmla="*/ 0 w 1454218"/>
                <a:gd name="connsiteY4" fmla="*/ 727109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218" h="1454218">
                  <a:moveTo>
                    <a:pt x="0" y="727109"/>
                  </a:moveTo>
                  <a:cubicBezTo>
                    <a:pt x="0" y="325538"/>
                    <a:pt x="325538" y="0"/>
                    <a:pt x="727109" y="0"/>
                  </a:cubicBezTo>
                  <a:cubicBezTo>
                    <a:pt x="1128680" y="0"/>
                    <a:pt x="1454218" y="325538"/>
                    <a:pt x="1454218" y="727109"/>
                  </a:cubicBezTo>
                  <a:cubicBezTo>
                    <a:pt x="1454218" y="1128680"/>
                    <a:pt x="1128680" y="1454218"/>
                    <a:pt x="727109" y="1454218"/>
                  </a:cubicBezTo>
                  <a:cubicBezTo>
                    <a:pt x="325538" y="1454218"/>
                    <a:pt x="0" y="1128680"/>
                    <a:pt x="0" y="727109"/>
                  </a:cubicBezTo>
                  <a:close/>
                </a:path>
              </a:pathLst>
            </a:custGeom>
            <a:blipFill rotWithShape="0">
              <a:blip r:embed="rId5"/>
              <a:stretch>
                <a:fillRect l="-9000" r="-9000"/>
              </a:stretch>
            </a:blipFill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2650" tIns="232650" rIns="232650" bIns="232650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kern="1200" dirty="0"/>
            </a:p>
          </p:txBody>
        </p:sp>
        <p:sp>
          <p:nvSpPr>
            <p:cNvPr id="1064" name="Freeform 1063"/>
            <p:cNvSpPr/>
            <p:nvPr/>
          </p:nvSpPr>
          <p:spPr>
            <a:xfrm>
              <a:off x="7213612" y="3662841"/>
              <a:ext cx="2181327" cy="1454218"/>
            </a:xfrm>
            <a:custGeom>
              <a:avLst/>
              <a:gdLst>
                <a:gd name="connsiteX0" fmla="*/ 0 w 2181327"/>
                <a:gd name="connsiteY0" fmla="*/ 0 h 1454218"/>
                <a:gd name="connsiteX1" fmla="*/ 2181327 w 2181327"/>
                <a:gd name="connsiteY1" fmla="*/ 0 h 1454218"/>
                <a:gd name="connsiteX2" fmla="*/ 2181327 w 2181327"/>
                <a:gd name="connsiteY2" fmla="*/ 1454218 h 1454218"/>
                <a:gd name="connsiteX3" fmla="*/ 0 w 2181327"/>
                <a:gd name="connsiteY3" fmla="*/ 1454218 h 1454218"/>
                <a:gd name="connsiteX4" fmla="*/ 0 w 2181327"/>
                <a:gd name="connsiteY4" fmla="*/ 0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1327" h="1454218">
                  <a:moveTo>
                    <a:pt x="0" y="0"/>
                  </a:moveTo>
                  <a:lnTo>
                    <a:pt x="2181327" y="0"/>
                  </a:lnTo>
                  <a:lnTo>
                    <a:pt x="2181327" y="1454218"/>
                  </a:lnTo>
                  <a:lnTo>
                    <a:pt x="0" y="14542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2400" kern="1200" dirty="0"/>
                <a:t>FACTORY</a:t>
              </a:r>
            </a:p>
          </p:txBody>
        </p:sp>
        <p:sp>
          <p:nvSpPr>
            <p:cNvPr id="1065" name="Freeform 1064"/>
            <p:cNvSpPr/>
            <p:nvPr/>
          </p:nvSpPr>
          <p:spPr>
            <a:xfrm>
              <a:off x="4677343" y="5285130"/>
              <a:ext cx="1454218" cy="1454218"/>
            </a:xfrm>
            <a:custGeom>
              <a:avLst/>
              <a:gdLst>
                <a:gd name="connsiteX0" fmla="*/ 0 w 1454218"/>
                <a:gd name="connsiteY0" fmla="*/ 727109 h 1454218"/>
                <a:gd name="connsiteX1" fmla="*/ 727109 w 1454218"/>
                <a:gd name="connsiteY1" fmla="*/ 0 h 1454218"/>
                <a:gd name="connsiteX2" fmla="*/ 1454218 w 1454218"/>
                <a:gd name="connsiteY2" fmla="*/ 727109 h 1454218"/>
                <a:gd name="connsiteX3" fmla="*/ 727109 w 1454218"/>
                <a:gd name="connsiteY3" fmla="*/ 1454218 h 1454218"/>
                <a:gd name="connsiteX4" fmla="*/ 0 w 1454218"/>
                <a:gd name="connsiteY4" fmla="*/ 727109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218" h="1454218">
                  <a:moveTo>
                    <a:pt x="0" y="727109"/>
                  </a:moveTo>
                  <a:cubicBezTo>
                    <a:pt x="0" y="325538"/>
                    <a:pt x="325538" y="0"/>
                    <a:pt x="727109" y="0"/>
                  </a:cubicBezTo>
                  <a:cubicBezTo>
                    <a:pt x="1128680" y="0"/>
                    <a:pt x="1454218" y="325538"/>
                    <a:pt x="1454218" y="727109"/>
                  </a:cubicBezTo>
                  <a:cubicBezTo>
                    <a:pt x="1454218" y="1128680"/>
                    <a:pt x="1128680" y="1454218"/>
                    <a:pt x="727109" y="1454218"/>
                  </a:cubicBezTo>
                  <a:cubicBezTo>
                    <a:pt x="325538" y="1454218"/>
                    <a:pt x="0" y="1128680"/>
                    <a:pt x="0" y="727109"/>
                  </a:cubicBezTo>
                  <a:close/>
                </a:path>
              </a:pathLst>
            </a:custGeom>
            <a:blipFill rotWithShape="0">
              <a:blip r:embed="rId6"/>
              <a:stretch>
                <a:fillRect l="-9000" r="-9000"/>
              </a:stretch>
            </a:blipFill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4240" tIns="254240" rIns="254240" bIns="25424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/>
            </a:p>
          </p:txBody>
        </p:sp>
        <p:sp>
          <p:nvSpPr>
            <p:cNvPr id="1066" name="Freeform 1065"/>
            <p:cNvSpPr/>
            <p:nvPr/>
          </p:nvSpPr>
          <p:spPr>
            <a:xfrm>
              <a:off x="6276983" y="5285130"/>
              <a:ext cx="2181327" cy="1454218"/>
            </a:xfrm>
            <a:custGeom>
              <a:avLst/>
              <a:gdLst>
                <a:gd name="connsiteX0" fmla="*/ 0 w 2181327"/>
                <a:gd name="connsiteY0" fmla="*/ 0 h 1454218"/>
                <a:gd name="connsiteX1" fmla="*/ 2181327 w 2181327"/>
                <a:gd name="connsiteY1" fmla="*/ 0 h 1454218"/>
                <a:gd name="connsiteX2" fmla="*/ 2181327 w 2181327"/>
                <a:gd name="connsiteY2" fmla="*/ 1454218 h 1454218"/>
                <a:gd name="connsiteX3" fmla="*/ 0 w 2181327"/>
                <a:gd name="connsiteY3" fmla="*/ 1454218 h 1454218"/>
                <a:gd name="connsiteX4" fmla="*/ 0 w 2181327"/>
                <a:gd name="connsiteY4" fmla="*/ 0 h 145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1327" h="1454218">
                  <a:moveTo>
                    <a:pt x="0" y="0"/>
                  </a:moveTo>
                  <a:lnTo>
                    <a:pt x="2181327" y="0"/>
                  </a:lnTo>
                  <a:lnTo>
                    <a:pt x="2181327" y="1454218"/>
                  </a:lnTo>
                  <a:lnTo>
                    <a:pt x="0" y="14542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2400" kern="1200" dirty="0"/>
                <a:t>WEB SITE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843808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3690851"/>
          </a:xfrm>
        </p:spPr>
        <p:txBody>
          <a:bodyPr/>
          <a:lstStyle/>
          <a:p>
            <a:r>
              <a:rPr lang="en-US" dirty="0">
                <a:latin typeface="Cooper Black" panose="0208090404030B020404" pitchFamily="18" charset="0"/>
              </a:rPr>
              <a:t>    </a:t>
            </a:r>
            <a:br>
              <a:rPr lang="en-US" dirty="0">
                <a:latin typeface="Cooper Black" panose="0208090404030B020404" pitchFamily="18" charset="0"/>
              </a:rPr>
            </a:br>
            <a:br>
              <a:rPr lang="en-US" dirty="0">
                <a:latin typeface="Cooper Black" panose="0208090404030B020404" pitchFamily="18" charset="0"/>
              </a:rPr>
            </a:br>
            <a:br>
              <a:rPr lang="en-US" dirty="0">
                <a:latin typeface="Cooper Black" panose="0208090404030B020404" pitchFamily="18" charset="0"/>
              </a:rPr>
            </a:br>
            <a:r>
              <a:rPr lang="en-US" dirty="0">
                <a:latin typeface="Cooper Black" panose="0208090404030B020404" pitchFamily="18" charset="0"/>
              </a:rPr>
              <a:t>        Thanks for your</a:t>
            </a:r>
            <a:br>
              <a:rPr lang="en-US" dirty="0">
                <a:latin typeface="Cooper Black" panose="0208090404030B020404" pitchFamily="18" charset="0"/>
              </a:rPr>
            </a:br>
            <a:r>
              <a:rPr lang="en-US" dirty="0">
                <a:latin typeface="Cooper Black" panose="0208090404030B020404" pitchFamily="18" charset="0"/>
              </a:rPr>
              <a:t>               Attention...</a:t>
            </a:r>
          </a:p>
        </p:txBody>
      </p:sp>
    </p:spTree>
    <p:extLst>
      <p:ext uri="{BB962C8B-B14F-4D97-AF65-F5344CB8AC3E}">
        <p14:creationId xmlns:p14="http://schemas.microsoft.com/office/powerpoint/2010/main" val="411080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512619"/>
            <a:ext cx="10178322" cy="5366974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latin typeface="Cooper Black" panose="0208090404030B020404" pitchFamily="18" charset="0"/>
              </a:rPr>
              <a:t>                                   </a:t>
            </a:r>
          </a:p>
          <a:p>
            <a:pPr marL="0" indent="0">
              <a:buNone/>
            </a:pPr>
            <a:r>
              <a:rPr lang="en-US" sz="3200" dirty="0">
                <a:latin typeface="Cooper Black" panose="0208090404030B020404" pitchFamily="18" charset="0"/>
              </a:rPr>
              <a:t>                                 Prepared by: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</a:t>
            </a:r>
            <a:r>
              <a:rPr lang="en-US" dirty="0" err="1"/>
              <a:t>Alzahraa</a:t>
            </a:r>
            <a:r>
              <a:rPr lang="en-US" dirty="0"/>
              <a:t> </a:t>
            </a:r>
            <a:r>
              <a:rPr lang="en-US" dirty="0" err="1"/>
              <a:t>Eid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Marina Maher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</a:t>
            </a:r>
            <a:r>
              <a:rPr lang="en-US" dirty="0" err="1"/>
              <a:t>Esraa</a:t>
            </a:r>
            <a:r>
              <a:rPr lang="en-US" dirty="0"/>
              <a:t> Khaled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</a:t>
            </a:r>
            <a:r>
              <a:rPr lang="en-US" dirty="0" err="1"/>
              <a:t>Irini</a:t>
            </a:r>
            <a:r>
              <a:rPr lang="en-US" dirty="0"/>
              <a:t> Adel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>
                <a:latin typeface="Cooper Black" panose="0208090404030B020404" pitchFamily="18" charset="0"/>
              </a:rPr>
              <a:t>                               Supervised by:</a:t>
            </a:r>
          </a:p>
          <a:p>
            <a:pPr marL="0" indent="0">
              <a:buNone/>
            </a:pPr>
            <a:r>
              <a:rPr lang="en-US" dirty="0">
                <a:latin typeface="Cooper Black" panose="0208090404030B020404" pitchFamily="18" charset="0"/>
              </a:rPr>
              <a:t>                                                           </a:t>
            </a:r>
            <a:r>
              <a:rPr lang="en-US" dirty="0">
                <a:latin typeface="Gill Sans MT" panose="020B0502020104020203" pitchFamily="34" charset="0"/>
              </a:rPr>
              <a:t>Prof./Ahmed </a:t>
            </a:r>
            <a:r>
              <a:rPr lang="en-US" dirty="0" err="1">
                <a:latin typeface="Gill Sans MT" panose="020B0502020104020203" pitchFamily="34" charset="0"/>
              </a:rPr>
              <a:t>Gomaa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605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667001"/>
            <a:ext cx="3858426" cy="274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81201"/>
            <a:ext cx="4201755" cy="433131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cs typeface="Arial" panose="020B0604020202020204" pitchFamily="34" charset="0"/>
              </a:rPr>
              <a:t>How does the robotic arm mimic the human arm???</a:t>
            </a:r>
          </a:p>
        </p:txBody>
      </p:sp>
    </p:spTree>
    <p:extLst>
      <p:ext uri="{BB962C8B-B14F-4D97-AF65-F5344CB8AC3E}">
        <p14:creationId xmlns:p14="http://schemas.microsoft.com/office/powerpoint/2010/main" val="162170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4DD44-A4B1-4CC0-865C-6B0933950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54925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History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68C1A2-29EF-4EBC-AB9C-9CBAA3E509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9391068"/>
              </p:ext>
            </p:extLst>
          </p:nvPr>
        </p:nvGraphicFramePr>
        <p:xfrm>
          <a:off x="2078182" y="1620983"/>
          <a:ext cx="8562109" cy="486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922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114944"/>
          </a:xfrm>
        </p:spPr>
        <p:txBody>
          <a:bodyPr>
            <a:normAutofit/>
          </a:bodyPr>
          <a:lstStyle/>
          <a:p>
            <a:r>
              <a:rPr lang="en-US" sz="4000" dirty="0"/>
              <a:t>Types of robotic arms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251678" y="1657349"/>
            <a:ext cx="10178322" cy="4560571"/>
          </a:xfrm>
        </p:spPr>
        <p:txBody>
          <a:bodyPr/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There are several types according to the motion of the link  around the joints (translational or rotational motion)</a:t>
            </a:r>
          </a:p>
          <a:p>
            <a:endParaRPr lang="en-US" dirty="0"/>
          </a:p>
        </p:txBody>
      </p:sp>
      <p:pic>
        <p:nvPicPr>
          <p:cNvPr id="1026" name="Picture 2" descr="C:\Users\Iro - Ivana\Pictures\pictures for presentation\armtyp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928" y="3124200"/>
            <a:ext cx="5708072" cy="295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Iro - Ivana\Pictures\pictures for presentation\r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250" y="3124200"/>
            <a:ext cx="2819400" cy="268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1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3148" y="326967"/>
            <a:ext cx="10178322" cy="1492132"/>
          </a:xfrm>
        </p:spPr>
        <p:txBody>
          <a:bodyPr>
            <a:normAutofit/>
          </a:bodyPr>
          <a:lstStyle/>
          <a:p>
            <a:r>
              <a:rPr lang="en-US" sz="4400" dirty="0"/>
              <a:t>Types of Robotic arms (continue)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343891"/>
            <a:ext cx="10178322" cy="3311237"/>
          </a:xfrm>
        </p:spPr>
        <p:txBody>
          <a:bodyPr/>
          <a:lstStyle/>
          <a:p>
            <a:r>
              <a:rPr lang="en-US" sz="2800" dirty="0"/>
              <a:t>And accordingly... The workspace differs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2" descr="C:\Users\Iro - Ivana\Pictures\pictures for presentation\siciliano-bruno-42271-01-71301-15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273" y="1960418"/>
            <a:ext cx="2839392" cy="2438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Iro - Ivana\Pictures\pictures for presentation\robotic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069" y="1960418"/>
            <a:ext cx="2957533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191" y="4098060"/>
            <a:ext cx="2852737" cy="260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005455" y="4170219"/>
            <a:ext cx="1260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RRT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95600" y="4400822"/>
            <a:ext cx="1343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RTT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18909" y="3685309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RRR</a:t>
            </a:r>
          </a:p>
        </p:txBody>
      </p:sp>
    </p:spTree>
    <p:extLst>
      <p:ext uri="{BB962C8B-B14F-4D97-AF65-F5344CB8AC3E}">
        <p14:creationId xmlns:p14="http://schemas.microsoft.com/office/powerpoint/2010/main" val="2957856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EDE0ED4-663D-42AF-84F7-647D952FAA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6149233"/>
              </p:ext>
            </p:extLst>
          </p:nvPr>
        </p:nvGraphicFramePr>
        <p:xfrm>
          <a:off x="1250950" y="228600"/>
          <a:ext cx="5890895" cy="629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2A46C16-8934-4CC7-BFE5-CE62CF0B333F}"/>
              </a:ext>
            </a:extLst>
          </p:cNvPr>
          <p:cNvPicPr/>
          <p:nvPr/>
        </p:nvPicPr>
        <p:blipFill rotWithShape="1">
          <a:blip r:embed="rId7"/>
          <a:srcRect l="19503" r="20172"/>
          <a:stretch/>
        </p:blipFill>
        <p:spPr>
          <a:xfrm>
            <a:off x="1494790" y="2758283"/>
            <a:ext cx="2649220" cy="21062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19ED46F-D369-49AF-9CEE-C27CE127DE4E}"/>
              </a:ext>
            </a:extLst>
          </p:cNvPr>
          <p:cNvSpPr/>
          <p:nvPr/>
        </p:nvSpPr>
        <p:spPr>
          <a:xfrm>
            <a:off x="2696845" y="330200"/>
            <a:ext cx="4445000" cy="2669383"/>
          </a:xfrm>
          <a:prstGeom prst="cloud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oper Black" panose="0208090404030B020404" pitchFamily="18" charset="0"/>
              </a:rPr>
              <a:t>Now .. How can we design this robotic arm?? How can we choose the suitable dimension of the links?? Which materials can we use????</a:t>
            </a:r>
          </a:p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754344-A05C-4AA1-B2A1-6E9BEAA1EB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3600" y="1811337"/>
            <a:ext cx="4445000" cy="36595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0086B18-774F-47B1-8456-A5F624571061}"/>
              </a:ext>
            </a:extLst>
          </p:cNvPr>
          <p:cNvSpPr txBox="1"/>
          <p:nvPr/>
        </p:nvSpPr>
        <p:spPr>
          <a:xfrm flipH="1">
            <a:off x="8897620" y="2999583"/>
            <a:ext cx="1799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study the kinetics and kinematics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14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8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5F1C-E521-48E7-BB70-6FE67413A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Kinetics and kinematics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24201-D527-4272-82D3-B78736ECA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31901"/>
            <a:ext cx="10178322" cy="5243714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CC55EB3-C914-4B1A-8E10-1B91B6D157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4529524"/>
              </p:ext>
            </p:extLst>
          </p:nvPr>
        </p:nvGraphicFramePr>
        <p:xfrm>
          <a:off x="3048000" y="19685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075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1. Kinetics: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6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981200" y="1600201"/>
              <a:ext cx="7467600" cy="4873625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7" name="Content Placeholder 6"/>
              <p:cNvGraphicFramePr>
                <a:graphicFrameLocks noGrp="1"/>
              </p:cNvGraphicFramePr>
              <p:nvPr>
                <p:ph sz="quarter" idx="1"/>
                <p:extLst/>
              </p:nvPr>
            </p:nvGraphicFramePr>
            <p:xfrm>
              <a:off x="1981200" y="1600201"/>
              <a:ext cx="7467600" cy="4873625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416543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Override1.xml><?xml version="1.0" encoding="utf-8"?>
<a:themeOverride xmlns:a="http://schemas.openxmlformats.org/drawingml/2006/main">
  <a:clrScheme name="Badge">
    <a:dk1>
      <a:sysClr val="windowText" lastClr="000000"/>
    </a:dk1>
    <a:lt1>
      <a:sysClr val="window" lastClr="FFFFFF"/>
    </a:lt1>
    <a:dk2>
      <a:srgbClr val="0B082E"/>
    </a:dk2>
    <a:lt2>
      <a:srgbClr val="F3F3F2"/>
    </a:lt2>
    <a:accent1>
      <a:srgbClr val="62B4C6"/>
    </a:accent1>
    <a:accent2>
      <a:srgbClr val="1B376E"/>
    </a:accent2>
    <a:accent3>
      <a:srgbClr val="9EBE55"/>
    </a:accent3>
    <a:accent4>
      <a:srgbClr val="C65E5E"/>
    </a:accent4>
    <a:accent5>
      <a:srgbClr val="D3BA55"/>
    </a:accent5>
    <a:accent6>
      <a:srgbClr val="96648A"/>
    </a:accent6>
    <a:hlink>
      <a:srgbClr val="62B4C6"/>
    </a:hlink>
    <a:folHlink>
      <a:srgbClr val="96648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1700</TotalTime>
  <Words>626</Words>
  <Application>Microsoft Office PowerPoint</Application>
  <PresentationFormat>Widescreen</PresentationFormat>
  <Paragraphs>125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Cambria Math</vt:lpstr>
      <vt:lpstr>Cooper Black</vt:lpstr>
      <vt:lpstr>Gill Sans MT</vt:lpstr>
      <vt:lpstr>Impact</vt:lpstr>
      <vt:lpstr>Symbol</vt:lpstr>
      <vt:lpstr>Times New Roman</vt:lpstr>
      <vt:lpstr>Badge</vt:lpstr>
      <vt:lpstr>PowerPoint Presentation</vt:lpstr>
      <vt:lpstr>Agenda:</vt:lpstr>
      <vt:lpstr>How does the robotic arm mimic the human arm???</vt:lpstr>
      <vt:lpstr>History </vt:lpstr>
      <vt:lpstr>Types of robotic arms</vt:lpstr>
      <vt:lpstr>Types of Robotic arms (continue)</vt:lpstr>
      <vt:lpstr>PowerPoint Presentation</vt:lpstr>
      <vt:lpstr>Kinetics and kinematics</vt:lpstr>
      <vt:lpstr>1. Kinetics: </vt:lpstr>
      <vt:lpstr>2. Kinematics:</vt:lpstr>
      <vt:lpstr>How does the robotic arm move??? </vt:lpstr>
      <vt:lpstr>Control system </vt:lpstr>
      <vt:lpstr>Open loop and closed loop using MATLAB toolbox</vt:lpstr>
      <vt:lpstr>    P                              I                                 D</vt:lpstr>
      <vt:lpstr>P Controller USING MATLAB TOOLBOX</vt:lpstr>
      <vt:lpstr>I Controller USING MATLAB TOOLBOX</vt:lpstr>
      <vt:lpstr>PID CONTROL USING MATLAB TOOLBOX</vt:lpstr>
      <vt:lpstr>applications</vt:lpstr>
      <vt:lpstr>Applications(continue)</vt:lpstr>
      <vt:lpstr>PowerPoint Presentation</vt:lpstr>
      <vt:lpstr>               Thanks for your                Attention...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Mostafa Elt7awy</dc:creator>
  <cp:lastModifiedBy>Mostafa Elt7awy</cp:lastModifiedBy>
  <cp:revision>109</cp:revision>
  <dcterms:created xsi:type="dcterms:W3CDTF">2018-04-18T12:53:06Z</dcterms:created>
  <dcterms:modified xsi:type="dcterms:W3CDTF">2021-09-19T21:09:34Z</dcterms:modified>
</cp:coreProperties>
</file>